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50" r:id="rId5"/>
  </p:sldMasterIdLst>
  <p:notesMasterIdLst>
    <p:notesMasterId r:id="rId20"/>
  </p:notesMasterIdLst>
  <p:handoutMasterIdLst>
    <p:handoutMasterId r:id="rId21"/>
  </p:handoutMasterIdLst>
  <p:sldIdLst>
    <p:sldId id="264" r:id="rId6"/>
    <p:sldId id="273" r:id="rId7"/>
    <p:sldId id="274" r:id="rId8"/>
    <p:sldId id="256" r:id="rId9"/>
    <p:sldId id="271" r:id="rId10"/>
    <p:sldId id="270" r:id="rId11"/>
    <p:sldId id="258" r:id="rId12"/>
    <p:sldId id="259" r:id="rId13"/>
    <p:sldId id="260" r:id="rId14"/>
    <p:sldId id="262" r:id="rId15"/>
    <p:sldId id="275" r:id="rId16"/>
    <p:sldId id="267" r:id="rId17"/>
    <p:sldId id="268" r:id="rId18"/>
    <p:sldId id="269" r:id="rId19"/>
  </p:sldIdLst>
  <p:sldSz cx="9144000" cy="6858000" type="screen4x3"/>
  <p:notesSz cx="6858000" cy="9144000"/>
  <p:defaultTextStyle>
    <a:defPPr>
      <a:defRPr lang="fr-F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64B1FF-8641-4672-945C-725B0EC125CC}" v="1" dt="2022-02-15T10:17:29.741"/>
    <p1510:client id="{4EE98ACC-1D70-5F18-14EC-BB184DCBDAB4}" v="424" dt="2022-05-17T06:48:00.611"/>
    <p1510:client id="{A56365A4-AF09-46C0-88F0-8947FDA1EC25}" v="20" dt="2022-02-12T15:02:54.695"/>
    <p1510:client id="{B0F3C2FE-A990-4662-A01E-93485AD63E62}" v="21" dt="2022-05-17T06:20:57.355"/>
    <p1510:client id="{F35ECE89-CC8B-4A28-8505-2699340104A3}" v="26" dt="2022-05-17T06:28:09.7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Reid" userId="S::head.2569@botley.oxon.sch.uk::4ce06464-2145-4ede-8403-acded84808d2" providerId="AD" clId="Web-{F35ECE89-CC8B-4A28-8505-2699340104A3}"/>
    <pc:docChg chg="addSld delSld modSld sldOrd">
      <pc:chgData name="Mrs Reid" userId="S::head.2569@botley.oxon.sch.uk::4ce06464-2145-4ede-8403-acded84808d2" providerId="AD" clId="Web-{F35ECE89-CC8B-4A28-8505-2699340104A3}" dt="2022-05-17T06:28:09.702" v="18" actId="1076"/>
      <pc:docMkLst>
        <pc:docMk/>
      </pc:docMkLst>
      <pc:sldChg chg="del">
        <pc:chgData name="Mrs Reid" userId="S::head.2569@botley.oxon.sch.uk::4ce06464-2145-4ede-8403-acded84808d2" providerId="AD" clId="Web-{F35ECE89-CC8B-4A28-8505-2699340104A3}" dt="2022-05-17T06:23:06.805" v="11"/>
        <pc:sldMkLst>
          <pc:docMk/>
          <pc:sldMk cId="0" sldId="257"/>
        </pc:sldMkLst>
      </pc:sldChg>
      <pc:sldChg chg="delSp modSp">
        <pc:chgData name="Mrs Reid" userId="S::head.2569@botley.oxon.sch.uk::4ce06464-2145-4ede-8403-acded84808d2" providerId="AD" clId="Web-{F35ECE89-CC8B-4A28-8505-2699340104A3}" dt="2022-05-17T06:22:58.867" v="10"/>
        <pc:sldMkLst>
          <pc:docMk/>
          <pc:sldMk cId="0" sldId="264"/>
        </pc:sldMkLst>
        <pc:spChg chg="mod">
          <ac:chgData name="Mrs Reid" userId="S::head.2569@botley.oxon.sch.uk::4ce06464-2145-4ede-8403-acded84808d2" providerId="AD" clId="Web-{F35ECE89-CC8B-4A28-8505-2699340104A3}" dt="2022-05-17T06:21:57.772" v="7" actId="1076"/>
          <ac:spMkLst>
            <pc:docMk/>
            <pc:sldMk cId="0" sldId="264"/>
            <ac:spMk id="9" creationId="{0D72C423-037C-4C73-82B7-F0E5B59F9BDE}"/>
          </ac:spMkLst>
        </pc:spChg>
        <pc:spChg chg="mod">
          <ac:chgData name="Mrs Reid" userId="S::head.2569@botley.oxon.sch.uk::4ce06464-2145-4ede-8403-acded84808d2" providerId="AD" clId="Web-{F35ECE89-CC8B-4A28-8505-2699340104A3}" dt="2022-05-17T06:21:47.397" v="2" actId="20577"/>
          <ac:spMkLst>
            <pc:docMk/>
            <pc:sldMk cId="0" sldId="264"/>
            <ac:spMk id="4102" creationId="{65ABE328-5B22-434E-9BC4-4C5E6E0779E2}"/>
          </ac:spMkLst>
        </pc:spChg>
        <pc:spChg chg="mod">
          <ac:chgData name="Mrs Reid" userId="S::head.2569@botley.oxon.sch.uk::4ce06464-2145-4ede-8403-acded84808d2" providerId="AD" clId="Web-{F35ECE89-CC8B-4A28-8505-2699340104A3}" dt="2022-05-17T06:22:00.647" v="9" actId="20577"/>
          <ac:spMkLst>
            <pc:docMk/>
            <pc:sldMk cId="0" sldId="264"/>
            <ac:spMk id="4103" creationId="{DB72DBF0-CE17-40FF-9164-F6AFCBF3BB45}"/>
          </ac:spMkLst>
        </pc:spChg>
        <pc:picChg chg="del">
          <ac:chgData name="Mrs Reid" userId="S::head.2569@botley.oxon.sch.uk::4ce06464-2145-4ede-8403-acded84808d2" providerId="AD" clId="Web-{F35ECE89-CC8B-4A28-8505-2699340104A3}" dt="2022-05-17T06:22:58.867" v="10"/>
          <ac:picMkLst>
            <pc:docMk/>
            <pc:sldMk cId="0" sldId="264"/>
            <ac:picMk id="2" creationId="{ADCE9318-A5F9-4C7B-A356-8FB949CB0380}"/>
          </ac:picMkLst>
        </pc:picChg>
      </pc:sldChg>
      <pc:sldChg chg="addSp modSp new ord">
        <pc:chgData name="Mrs Reid" userId="S::head.2569@botley.oxon.sch.uk::4ce06464-2145-4ede-8403-acded84808d2" providerId="AD" clId="Web-{F35ECE89-CC8B-4A28-8505-2699340104A3}" dt="2022-05-17T06:28:09.702" v="18" actId="1076"/>
        <pc:sldMkLst>
          <pc:docMk/>
          <pc:sldMk cId="3389804275" sldId="270"/>
        </pc:sldMkLst>
        <pc:picChg chg="add mod">
          <ac:chgData name="Mrs Reid" userId="S::head.2569@botley.oxon.sch.uk::4ce06464-2145-4ede-8403-acded84808d2" providerId="AD" clId="Web-{F35ECE89-CC8B-4A28-8505-2699340104A3}" dt="2022-05-17T06:28:09.702" v="18" actId="1076"/>
          <ac:picMkLst>
            <pc:docMk/>
            <pc:sldMk cId="3389804275" sldId="270"/>
            <ac:picMk id="2" creationId="{6F3B29BB-3E14-F8CF-A7A3-8553DB240AEC}"/>
          </ac:picMkLst>
        </pc:picChg>
      </pc:sldChg>
    </pc:docChg>
  </pc:docChgLst>
  <pc:docChgLst>
    <pc:chgData name="Mrs Reid" userId="S::head.2569@botley.oxon.sch.uk::4ce06464-2145-4ede-8403-acded84808d2" providerId="AD" clId="Web-{4EE98ACC-1D70-5F18-14EC-BB184DCBDAB4}"/>
    <pc:docChg chg="addSld delSld modSld sldOrd addMainMaster">
      <pc:chgData name="Mrs Reid" userId="S::head.2569@botley.oxon.sch.uk::4ce06464-2145-4ede-8403-acded84808d2" providerId="AD" clId="Web-{4EE98ACC-1D70-5F18-14EC-BB184DCBDAB4}" dt="2022-05-17T06:48:00.611" v="267" actId="1076"/>
      <pc:docMkLst>
        <pc:docMk/>
      </pc:docMkLst>
      <pc:sldChg chg="del">
        <pc:chgData name="Mrs Reid" userId="S::head.2569@botley.oxon.sch.uk::4ce06464-2145-4ede-8403-acded84808d2" providerId="AD" clId="Web-{4EE98ACC-1D70-5F18-14EC-BB184DCBDAB4}" dt="2022-05-17T06:38:25.863" v="151"/>
        <pc:sldMkLst>
          <pc:docMk/>
          <pc:sldMk cId="0" sldId="261"/>
        </pc:sldMkLst>
      </pc:sldChg>
      <pc:sldChg chg="addSp modSp">
        <pc:chgData name="Mrs Reid" userId="S::head.2569@botley.oxon.sch.uk::4ce06464-2145-4ede-8403-acded84808d2" providerId="AD" clId="Web-{4EE98ACC-1D70-5F18-14EC-BB184DCBDAB4}" dt="2022-05-17T06:40:49.976" v="161" actId="14100"/>
        <pc:sldMkLst>
          <pc:docMk/>
          <pc:sldMk cId="0" sldId="264"/>
        </pc:sldMkLst>
        <pc:spChg chg="mod">
          <ac:chgData name="Mrs Reid" userId="S::head.2569@botley.oxon.sch.uk::4ce06464-2145-4ede-8403-acded84808d2" providerId="AD" clId="Web-{4EE98ACC-1D70-5F18-14EC-BB184DCBDAB4}" dt="2022-05-17T06:40:46.320" v="160" actId="1076"/>
          <ac:spMkLst>
            <pc:docMk/>
            <pc:sldMk cId="0" sldId="264"/>
            <ac:spMk id="4103" creationId="{DB72DBF0-CE17-40FF-9164-F6AFCBF3BB45}"/>
          </ac:spMkLst>
        </pc:spChg>
        <pc:picChg chg="add mod">
          <ac:chgData name="Mrs Reid" userId="S::head.2569@botley.oxon.sch.uk::4ce06464-2145-4ede-8403-acded84808d2" providerId="AD" clId="Web-{4EE98ACC-1D70-5F18-14EC-BB184DCBDAB4}" dt="2022-05-17T06:40:49.976" v="161" actId="14100"/>
          <ac:picMkLst>
            <pc:docMk/>
            <pc:sldMk cId="0" sldId="264"/>
            <ac:picMk id="2" creationId="{82A80084-4A71-A77D-8F17-F84C5DB769DC}"/>
          </ac:picMkLst>
        </pc:picChg>
      </pc:sldChg>
      <pc:sldChg chg="modSp del">
        <pc:chgData name="Mrs Reid" userId="S::head.2569@botley.oxon.sch.uk::4ce06464-2145-4ede-8403-acded84808d2" providerId="AD" clId="Web-{4EE98ACC-1D70-5F18-14EC-BB184DCBDAB4}" dt="2022-05-17T06:42:57.276" v="170"/>
        <pc:sldMkLst>
          <pc:docMk/>
          <pc:sldMk cId="0" sldId="265"/>
        </pc:sldMkLst>
        <pc:picChg chg="mod">
          <ac:chgData name="Mrs Reid" userId="S::head.2569@botley.oxon.sch.uk::4ce06464-2145-4ede-8403-acded84808d2" providerId="AD" clId="Web-{4EE98ACC-1D70-5F18-14EC-BB184DCBDAB4}" dt="2022-05-17T06:39:01.895" v="152" actId="14100"/>
          <ac:picMkLst>
            <pc:docMk/>
            <pc:sldMk cId="0" sldId="265"/>
            <ac:picMk id="2" creationId="{AD0677F7-FC1A-4CAF-A007-13A1A34D6097}"/>
          </ac:picMkLst>
        </pc:picChg>
      </pc:sldChg>
      <pc:sldChg chg="del">
        <pc:chgData name="Mrs Reid" userId="S::head.2569@botley.oxon.sch.uk::4ce06464-2145-4ede-8403-acded84808d2" providerId="AD" clId="Web-{4EE98ACC-1D70-5F18-14EC-BB184DCBDAB4}" dt="2022-05-17T06:39:10.552" v="153"/>
        <pc:sldMkLst>
          <pc:docMk/>
          <pc:sldMk cId="0" sldId="266"/>
        </pc:sldMkLst>
      </pc:sldChg>
      <pc:sldChg chg="addSp delSp modSp new ord">
        <pc:chgData name="Mrs Reid" userId="S::head.2569@botley.oxon.sch.uk::4ce06464-2145-4ede-8403-acded84808d2" providerId="AD" clId="Web-{4EE98ACC-1D70-5F18-14EC-BB184DCBDAB4}" dt="2022-05-17T06:38:14.800" v="150" actId="1076"/>
        <pc:sldMkLst>
          <pc:docMk/>
          <pc:sldMk cId="3645214644" sldId="271"/>
        </pc:sldMkLst>
        <pc:spChg chg="add mod">
          <ac:chgData name="Mrs Reid" userId="S::head.2569@botley.oxon.sch.uk::4ce06464-2145-4ede-8403-acded84808d2" providerId="AD" clId="Web-{4EE98ACC-1D70-5F18-14EC-BB184DCBDAB4}" dt="2022-05-17T06:38:10.035" v="149" actId="1076"/>
          <ac:spMkLst>
            <pc:docMk/>
            <pc:sldMk cId="3645214644" sldId="271"/>
            <ac:spMk id="2" creationId="{17E9258F-DD93-628A-CD4B-C838133B28DF}"/>
          </ac:spMkLst>
        </pc:spChg>
        <pc:spChg chg="add del mod">
          <ac:chgData name="Mrs Reid" userId="S::head.2569@botley.oxon.sch.uk::4ce06464-2145-4ede-8403-acded84808d2" providerId="AD" clId="Web-{4EE98ACC-1D70-5F18-14EC-BB184DCBDAB4}" dt="2022-05-17T06:36:17.547" v="109"/>
          <ac:spMkLst>
            <pc:docMk/>
            <pc:sldMk cId="3645214644" sldId="271"/>
            <ac:spMk id="3" creationId="{D840C7F7-C6F6-47E4-6825-F65F1998B137}"/>
          </ac:spMkLst>
        </pc:spChg>
        <pc:spChg chg="add mod">
          <ac:chgData name="Mrs Reid" userId="S::head.2569@botley.oxon.sch.uk::4ce06464-2145-4ede-8403-acded84808d2" providerId="AD" clId="Web-{4EE98ACC-1D70-5F18-14EC-BB184DCBDAB4}" dt="2022-05-17T06:37:48.800" v="145" actId="1076"/>
          <ac:spMkLst>
            <pc:docMk/>
            <pc:sldMk cId="3645214644" sldId="271"/>
            <ac:spMk id="4" creationId="{9B2E65A9-99A0-1ACC-7CC4-F72D0A8142C7}"/>
          </ac:spMkLst>
        </pc:spChg>
        <pc:spChg chg="add mod">
          <ac:chgData name="Mrs Reid" userId="S::head.2569@botley.oxon.sch.uk::4ce06464-2145-4ede-8403-acded84808d2" providerId="AD" clId="Web-{4EE98ACC-1D70-5F18-14EC-BB184DCBDAB4}" dt="2022-05-17T06:37:17.377" v="135" actId="1076"/>
          <ac:spMkLst>
            <pc:docMk/>
            <pc:sldMk cId="3645214644" sldId="271"/>
            <ac:spMk id="5" creationId="{8227B54D-9F4F-2E63-79AE-186E6FC0A56A}"/>
          </ac:spMkLst>
        </pc:spChg>
        <pc:spChg chg="add mod">
          <ac:chgData name="Mrs Reid" userId="S::head.2569@botley.oxon.sch.uk::4ce06464-2145-4ede-8403-acded84808d2" providerId="AD" clId="Web-{4EE98ACC-1D70-5F18-14EC-BB184DCBDAB4}" dt="2022-05-17T06:38:14.800" v="150" actId="1076"/>
          <ac:spMkLst>
            <pc:docMk/>
            <pc:sldMk cId="3645214644" sldId="271"/>
            <ac:spMk id="6" creationId="{FEBCC04F-1D82-1592-D4B4-2B682CC6D825}"/>
          </ac:spMkLst>
        </pc:spChg>
        <pc:spChg chg="add mod">
          <ac:chgData name="Mrs Reid" userId="S::head.2569@botley.oxon.sch.uk::4ce06464-2145-4ede-8403-acded84808d2" providerId="AD" clId="Web-{4EE98ACC-1D70-5F18-14EC-BB184DCBDAB4}" dt="2022-05-17T06:37:22.533" v="137" actId="1076"/>
          <ac:spMkLst>
            <pc:docMk/>
            <pc:sldMk cId="3645214644" sldId="271"/>
            <ac:spMk id="7" creationId="{2B4E1BE4-1FAE-CB58-3026-B181EFC999D2}"/>
          </ac:spMkLst>
        </pc:spChg>
        <pc:spChg chg="add mod">
          <ac:chgData name="Mrs Reid" userId="S::head.2569@botley.oxon.sch.uk::4ce06464-2145-4ede-8403-acded84808d2" providerId="AD" clId="Web-{4EE98ACC-1D70-5F18-14EC-BB184DCBDAB4}" dt="2022-05-17T06:37:26.596" v="138" actId="14100"/>
          <ac:spMkLst>
            <pc:docMk/>
            <pc:sldMk cId="3645214644" sldId="271"/>
            <ac:spMk id="8" creationId="{938492FE-497D-A8C1-F2D5-84DA267BDBC4}"/>
          </ac:spMkLst>
        </pc:spChg>
        <pc:spChg chg="add mod">
          <ac:chgData name="Mrs Reid" userId="S::head.2569@botley.oxon.sch.uk::4ce06464-2145-4ede-8403-acded84808d2" providerId="AD" clId="Web-{4EE98ACC-1D70-5F18-14EC-BB184DCBDAB4}" dt="2022-05-17T06:37:45.768" v="144" actId="1076"/>
          <ac:spMkLst>
            <pc:docMk/>
            <pc:sldMk cId="3645214644" sldId="271"/>
            <ac:spMk id="9" creationId="{E7943B4C-E3EB-08CF-A615-9F482DB1954A}"/>
          </ac:spMkLst>
        </pc:spChg>
        <pc:spChg chg="add mod">
          <ac:chgData name="Mrs Reid" userId="S::head.2569@botley.oxon.sch.uk::4ce06464-2145-4ede-8403-acded84808d2" providerId="AD" clId="Web-{4EE98ACC-1D70-5F18-14EC-BB184DCBDAB4}" dt="2022-05-17T06:37:43.596" v="143" actId="1076"/>
          <ac:spMkLst>
            <pc:docMk/>
            <pc:sldMk cId="3645214644" sldId="271"/>
            <ac:spMk id="10" creationId="{7A15F2C8-E820-1A8F-E1B8-55D5026EE951}"/>
          </ac:spMkLst>
        </pc:spChg>
        <pc:spChg chg="add mod">
          <ac:chgData name="Mrs Reid" userId="S::head.2569@botley.oxon.sch.uk::4ce06464-2145-4ede-8403-acded84808d2" providerId="AD" clId="Web-{4EE98ACC-1D70-5F18-14EC-BB184DCBDAB4}" dt="2022-05-17T06:37:31.393" v="139" actId="1076"/>
          <ac:spMkLst>
            <pc:docMk/>
            <pc:sldMk cId="3645214644" sldId="271"/>
            <ac:spMk id="11" creationId="{A07161D2-140C-4690-302D-2B0DACB474FD}"/>
          </ac:spMkLst>
        </pc:spChg>
        <pc:spChg chg="add mod">
          <ac:chgData name="Mrs Reid" userId="S::head.2569@botley.oxon.sch.uk::4ce06464-2145-4ede-8403-acded84808d2" providerId="AD" clId="Web-{4EE98ACC-1D70-5F18-14EC-BB184DCBDAB4}" dt="2022-05-17T06:37:38.878" v="142" actId="1076"/>
          <ac:spMkLst>
            <pc:docMk/>
            <pc:sldMk cId="3645214644" sldId="271"/>
            <ac:spMk id="12" creationId="{83BB78BD-D360-5A0B-E5FD-316B5348EBBD}"/>
          </ac:spMkLst>
        </pc:spChg>
      </pc:sldChg>
      <pc:sldChg chg="new del">
        <pc:chgData name="Mrs Reid" userId="S::head.2569@botley.oxon.sch.uk::4ce06464-2145-4ede-8403-acded84808d2" providerId="AD" clId="Web-{4EE98ACC-1D70-5F18-14EC-BB184DCBDAB4}" dt="2022-05-17T06:41:29.118" v="164"/>
        <pc:sldMkLst>
          <pc:docMk/>
          <pc:sldMk cId="3229460892" sldId="272"/>
        </pc:sldMkLst>
      </pc:sldChg>
      <pc:sldChg chg="add">
        <pc:chgData name="Mrs Reid" userId="S::head.2569@botley.oxon.sch.uk::4ce06464-2145-4ede-8403-acded84808d2" providerId="AD" clId="Web-{4EE98ACC-1D70-5F18-14EC-BB184DCBDAB4}" dt="2022-05-17T06:41:24.352" v="163"/>
        <pc:sldMkLst>
          <pc:docMk/>
          <pc:sldMk cId="883973358" sldId="273"/>
        </pc:sldMkLst>
      </pc:sldChg>
      <pc:sldChg chg="addSp modSp new ord">
        <pc:chgData name="Mrs Reid" userId="S::head.2569@botley.oxon.sch.uk::4ce06464-2145-4ede-8403-acded84808d2" providerId="AD" clId="Web-{4EE98ACC-1D70-5F18-14EC-BB184DCBDAB4}" dt="2022-05-17T06:42:36.604" v="169" actId="1076"/>
        <pc:sldMkLst>
          <pc:docMk/>
          <pc:sldMk cId="2043342327" sldId="274"/>
        </pc:sldMkLst>
        <pc:picChg chg="add mod">
          <ac:chgData name="Mrs Reid" userId="S::head.2569@botley.oxon.sch.uk::4ce06464-2145-4ede-8403-acded84808d2" providerId="AD" clId="Web-{4EE98ACC-1D70-5F18-14EC-BB184DCBDAB4}" dt="2022-05-17T06:42:36.604" v="169" actId="1076"/>
          <ac:picMkLst>
            <pc:docMk/>
            <pc:sldMk cId="2043342327" sldId="274"/>
            <ac:picMk id="2" creationId="{B203A43E-3C57-F551-5177-8C58E1DD8B09}"/>
          </ac:picMkLst>
        </pc:picChg>
      </pc:sldChg>
      <pc:sldChg chg="addSp modSp new">
        <pc:chgData name="Mrs Reid" userId="S::head.2569@botley.oxon.sch.uk::4ce06464-2145-4ede-8403-acded84808d2" providerId="AD" clId="Web-{4EE98ACC-1D70-5F18-14EC-BB184DCBDAB4}" dt="2022-05-17T06:48:00.611" v="267" actId="1076"/>
        <pc:sldMkLst>
          <pc:docMk/>
          <pc:sldMk cId="1901354085" sldId="275"/>
        </pc:sldMkLst>
        <pc:spChg chg="add mod">
          <ac:chgData name="Mrs Reid" userId="S::head.2569@botley.oxon.sch.uk::4ce06464-2145-4ede-8403-acded84808d2" providerId="AD" clId="Web-{4EE98ACC-1D70-5F18-14EC-BB184DCBDAB4}" dt="2022-05-17T06:45:36.014" v="260" actId="20577"/>
          <ac:spMkLst>
            <pc:docMk/>
            <pc:sldMk cId="1901354085" sldId="275"/>
            <ac:spMk id="2" creationId="{06B96460-61AD-376F-2FD9-7DA84C19D096}"/>
          </ac:spMkLst>
        </pc:spChg>
        <pc:picChg chg="add mod">
          <ac:chgData name="Mrs Reid" userId="S::head.2569@botley.oxon.sch.uk::4ce06464-2145-4ede-8403-acded84808d2" providerId="AD" clId="Web-{4EE98ACC-1D70-5F18-14EC-BB184DCBDAB4}" dt="2022-05-17T06:46:35.844" v="262" actId="1076"/>
          <ac:picMkLst>
            <pc:docMk/>
            <pc:sldMk cId="1901354085" sldId="275"/>
            <ac:picMk id="3" creationId="{95258C6D-EE8A-3C90-E70B-A2D61676F36B}"/>
          </ac:picMkLst>
        </pc:picChg>
        <pc:picChg chg="add mod">
          <ac:chgData name="Mrs Reid" userId="S::head.2569@botley.oxon.sch.uk::4ce06464-2145-4ede-8403-acded84808d2" providerId="AD" clId="Web-{4EE98ACC-1D70-5F18-14EC-BB184DCBDAB4}" dt="2022-05-17T06:47:14.860" v="264" actId="1076"/>
          <ac:picMkLst>
            <pc:docMk/>
            <pc:sldMk cId="1901354085" sldId="275"/>
            <ac:picMk id="4" creationId="{C59B1CBF-5FE3-24E1-47A8-990FDA7ED17F}"/>
          </ac:picMkLst>
        </pc:picChg>
        <pc:picChg chg="add mod">
          <ac:chgData name="Mrs Reid" userId="S::head.2569@botley.oxon.sch.uk::4ce06464-2145-4ede-8403-acded84808d2" providerId="AD" clId="Web-{4EE98ACC-1D70-5F18-14EC-BB184DCBDAB4}" dt="2022-05-17T06:48:00.611" v="267" actId="1076"/>
          <ac:picMkLst>
            <pc:docMk/>
            <pc:sldMk cId="1901354085" sldId="275"/>
            <ac:picMk id="5" creationId="{F590F5E5-EB07-21ED-B7D7-40871C37C5E0}"/>
          </ac:picMkLst>
        </pc:picChg>
      </pc:sldChg>
      <pc:sldMasterChg chg="add addSldLayout">
        <pc:chgData name="Mrs Reid" userId="S::head.2569@botley.oxon.sch.uk::4ce06464-2145-4ede-8403-acded84808d2" providerId="AD" clId="Web-{4EE98ACC-1D70-5F18-14EC-BB184DCBDAB4}" dt="2022-05-17T06:41:24.352" v="163"/>
        <pc:sldMasterMkLst>
          <pc:docMk/>
          <pc:sldMasterMk cId="3579770514" sldId="2147483750"/>
        </pc:sldMasterMkLst>
        <pc:sldLayoutChg chg="add">
          <pc:chgData name="Mrs Reid" userId="S::head.2569@botley.oxon.sch.uk::4ce06464-2145-4ede-8403-acded84808d2" providerId="AD" clId="Web-{4EE98ACC-1D70-5F18-14EC-BB184DCBDAB4}" dt="2022-05-17T06:41:24.352" v="163"/>
          <pc:sldLayoutMkLst>
            <pc:docMk/>
            <pc:sldMasterMk cId="3579770514" sldId="2147483750"/>
            <pc:sldLayoutMk cId="3270454047" sldId="2147483739"/>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4113591356" sldId="2147483740"/>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900960196" sldId="2147483741"/>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3631938056" sldId="2147483742"/>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2611456553" sldId="2147483743"/>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3454717650" sldId="2147483744"/>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263412687" sldId="2147483745"/>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619800947" sldId="2147483746"/>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1750667675" sldId="2147483747"/>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2271773979" sldId="2147483748"/>
          </pc:sldLayoutMkLst>
        </pc:sldLayoutChg>
        <pc:sldLayoutChg chg="add">
          <pc:chgData name="Mrs Reid" userId="S::head.2569@botley.oxon.sch.uk::4ce06464-2145-4ede-8403-acded84808d2" providerId="AD" clId="Web-{4EE98ACC-1D70-5F18-14EC-BB184DCBDAB4}" dt="2022-05-17T06:41:24.352" v="163"/>
          <pc:sldLayoutMkLst>
            <pc:docMk/>
            <pc:sldMasterMk cId="3579770514" sldId="2147483750"/>
            <pc:sldLayoutMk cId="3309089674" sldId="2147483749"/>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3C01AF0C-0708-469C-84CE-7359AB52303F}"/>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fr-FR" altLang="en-US"/>
          </a:p>
        </p:txBody>
      </p:sp>
      <p:sp>
        <p:nvSpPr>
          <p:cNvPr id="10243" name="Rectangle 3">
            <a:extLst>
              <a:ext uri="{FF2B5EF4-FFF2-40B4-BE49-F238E27FC236}">
                <a16:creationId xmlns:a16="http://schemas.microsoft.com/office/drawing/2014/main" id="{192C07DB-5F36-445E-81F9-4C35D451C3E4}"/>
              </a:ext>
            </a:extLst>
          </p:cNvPr>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fr-FR" altLang="en-US"/>
          </a:p>
        </p:txBody>
      </p:sp>
      <p:sp>
        <p:nvSpPr>
          <p:cNvPr id="10244" name="Rectangle 4">
            <a:extLst>
              <a:ext uri="{FF2B5EF4-FFF2-40B4-BE49-F238E27FC236}">
                <a16:creationId xmlns:a16="http://schemas.microsoft.com/office/drawing/2014/main" id="{9B70D2D4-D949-4B35-8B81-E49E57D3FC0B}"/>
              </a:ext>
            </a:extLst>
          </p:cNvPr>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fr-FR" altLang="en-US"/>
          </a:p>
        </p:txBody>
      </p:sp>
      <p:sp>
        <p:nvSpPr>
          <p:cNvPr id="10245" name="Rectangle 5">
            <a:extLst>
              <a:ext uri="{FF2B5EF4-FFF2-40B4-BE49-F238E27FC236}">
                <a16:creationId xmlns:a16="http://schemas.microsoft.com/office/drawing/2014/main" id="{E66EE7E2-E0E8-4E9B-8D90-17980A7DC631}"/>
              </a:ext>
            </a:extLst>
          </p:cNvPr>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492C88A3-6B58-4BAE-B2BF-74DE384CED0C}" type="slidenum">
              <a:rPr lang="fr-FR" altLang="en-US"/>
              <a:pPr/>
              <a:t>‹#›</a:t>
            </a:fld>
            <a:endParaRPr lang="fr-FR"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956E2AA-5BDD-455F-8606-D9928D84253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lvl1pPr>
          </a:lstStyle>
          <a:p>
            <a:pPr>
              <a:defRPr/>
            </a:pPr>
            <a:endParaRPr lang="en-GB"/>
          </a:p>
        </p:txBody>
      </p:sp>
      <p:sp>
        <p:nvSpPr>
          <p:cNvPr id="3" name="Date Placeholder 2">
            <a:extLst>
              <a:ext uri="{FF2B5EF4-FFF2-40B4-BE49-F238E27FC236}">
                <a16:creationId xmlns:a16="http://schemas.microsoft.com/office/drawing/2014/main" id="{908AE1B0-6FE4-4987-BC84-9C0A98A03A4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a:lvl1pPr>
          </a:lstStyle>
          <a:p>
            <a:pPr>
              <a:defRPr/>
            </a:pPr>
            <a:fld id="{3C3BBB31-7AEC-4120-B09B-60DFECC0C856}" type="datetimeFigureOut">
              <a:rPr lang="en-GB"/>
              <a:pPr>
                <a:defRPr/>
              </a:pPr>
              <a:t>16/05/2022</a:t>
            </a:fld>
            <a:endParaRPr lang="en-GB"/>
          </a:p>
        </p:txBody>
      </p:sp>
      <p:sp>
        <p:nvSpPr>
          <p:cNvPr id="4" name="Slide Image Placeholder 3">
            <a:extLst>
              <a:ext uri="{FF2B5EF4-FFF2-40B4-BE49-F238E27FC236}">
                <a16:creationId xmlns:a16="http://schemas.microsoft.com/office/drawing/2014/main" id="{E3F4031D-11E3-420A-BE14-E82C532E127D}"/>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9FDD2CC2-4113-47CB-85C0-3D9DCCAA9D4B}"/>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7977DD5-133F-46ED-873E-540A2C3D6822}"/>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defRPr sz="1200"/>
            </a:lvl1pPr>
          </a:lstStyle>
          <a:p>
            <a:pPr>
              <a:defRPr/>
            </a:pPr>
            <a:endParaRPr lang="en-GB"/>
          </a:p>
        </p:txBody>
      </p:sp>
      <p:sp>
        <p:nvSpPr>
          <p:cNvPr id="7" name="Slide Number Placeholder 6">
            <a:extLst>
              <a:ext uri="{FF2B5EF4-FFF2-40B4-BE49-F238E27FC236}">
                <a16:creationId xmlns:a16="http://schemas.microsoft.com/office/drawing/2014/main" id="{1872235C-2B85-4B5A-BBEA-6259D47F2834}"/>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21E6FAFA-B1E7-4CA1-AC7A-8CEF33790C16}"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FFCD8F71-8205-4FD3-9F72-B0287B08E37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65A6B92A-DF5A-4990-A363-6338BDF5854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Can you find a copy of this fable and read it as a class. I wonder if you can tell me what the random act of kindness in the story is? What is the consequence of that act of kindness? What can we learn from the fable? </a:t>
            </a:r>
          </a:p>
        </p:txBody>
      </p:sp>
      <p:sp>
        <p:nvSpPr>
          <p:cNvPr id="6148" name="Slide Number Placeholder 3">
            <a:extLst>
              <a:ext uri="{FF2B5EF4-FFF2-40B4-BE49-F238E27FC236}">
                <a16:creationId xmlns:a16="http://schemas.microsoft.com/office/drawing/2014/main" id="{F7E2CDF7-95A0-46B2-9935-41D891A3BCD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BCEEB43-7D45-431C-BD91-A3D681D451B3}" type="slidenum">
              <a:rPr lang="en-GB" altLang="en-US"/>
              <a:pPr/>
              <a:t>2</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35D89475-EEEF-4E6A-834C-BA065274F1D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4B429A27-9C6F-4E3C-99C8-D7DE2423901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9460" name="Slide Number Placeholder 3">
            <a:extLst>
              <a:ext uri="{FF2B5EF4-FFF2-40B4-BE49-F238E27FC236}">
                <a16:creationId xmlns:a16="http://schemas.microsoft.com/office/drawing/2014/main" id="{457806FA-4CA0-4110-A971-3C1D0AF59F6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C3F487F-701A-49AC-94DE-A8DA416DF93F}" type="slidenum">
              <a:rPr lang="en-GB" altLang="en-US"/>
              <a:pPr/>
              <a:t>11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B8051-07EF-4494-BBD0-EBBFCCC40D64}"/>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13A223B-84AF-4540-AC26-BDCA629394CF}"/>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00E08440-EB99-4688-B926-70D8CC96967A}"/>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5" name="Rectangle 5">
            <a:extLst>
              <a:ext uri="{FF2B5EF4-FFF2-40B4-BE49-F238E27FC236}">
                <a16:creationId xmlns:a16="http://schemas.microsoft.com/office/drawing/2014/main" id="{9FB4DD59-3674-4ACF-B98D-EA757B2EBB8B}"/>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6" name="Rectangle 6">
            <a:extLst>
              <a:ext uri="{FF2B5EF4-FFF2-40B4-BE49-F238E27FC236}">
                <a16:creationId xmlns:a16="http://schemas.microsoft.com/office/drawing/2014/main" id="{E31DA280-5202-4346-AD67-21610ACDE0DE}"/>
              </a:ext>
            </a:extLst>
          </p:cNvPr>
          <p:cNvSpPr>
            <a:spLocks noGrp="1" noChangeArrowheads="1"/>
          </p:cNvSpPr>
          <p:nvPr>
            <p:ph type="sldNum" sz="quarter" idx="12"/>
          </p:nvPr>
        </p:nvSpPr>
        <p:spPr>
          <a:ln/>
        </p:spPr>
        <p:txBody>
          <a:bodyPr/>
          <a:lstStyle>
            <a:lvl1pPr>
              <a:defRPr/>
            </a:lvl1pPr>
          </a:lstStyle>
          <a:p>
            <a:fld id="{07A042F7-69E2-45E5-BD08-1F1D7109EF98}" type="slidenum">
              <a:rPr lang="fr-FR" altLang="en-US"/>
              <a:pPr/>
              <a:t>‹#›</a:t>
            </a:fld>
            <a:endParaRPr lang="fr-FR" altLang="en-US"/>
          </a:p>
        </p:txBody>
      </p:sp>
    </p:spTree>
    <p:extLst>
      <p:ext uri="{BB962C8B-B14F-4D97-AF65-F5344CB8AC3E}">
        <p14:creationId xmlns:p14="http://schemas.microsoft.com/office/powerpoint/2010/main" val="1482506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63FFE-01F2-48B4-AB80-3FB4A496B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A48834-3DFC-47BA-9780-515BC87D3B1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E42673F0-4243-4AC5-AE4E-55D9F892899A}"/>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5" name="Rectangle 5">
            <a:extLst>
              <a:ext uri="{FF2B5EF4-FFF2-40B4-BE49-F238E27FC236}">
                <a16:creationId xmlns:a16="http://schemas.microsoft.com/office/drawing/2014/main" id="{2810E492-68F8-43A5-AF4D-D3FC4FCB6710}"/>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6" name="Rectangle 6">
            <a:extLst>
              <a:ext uri="{FF2B5EF4-FFF2-40B4-BE49-F238E27FC236}">
                <a16:creationId xmlns:a16="http://schemas.microsoft.com/office/drawing/2014/main" id="{CD6E85CC-5450-49A9-9648-68A5DB8FBFAD}"/>
              </a:ext>
            </a:extLst>
          </p:cNvPr>
          <p:cNvSpPr>
            <a:spLocks noGrp="1" noChangeArrowheads="1"/>
          </p:cNvSpPr>
          <p:nvPr>
            <p:ph type="sldNum" sz="quarter" idx="12"/>
          </p:nvPr>
        </p:nvSpPr>
        <p:spPr>
          <a:ln/>
        </p:spPr>
        <p:txBody>
          <a:bodyPr/>
          <a:lstStyle>
            <a:lvl1pPr>
              <a:defRPr/>
            </a:lvl1pPr>
          </a:lstStyle>
          <a:p>
            <a:fld id="{22679634-FC19-4DE2-A03C-5D63C6C736BA}" type="slidenum">
              <a:rPr lang="fr-FR" altLang="en-US"/>
              <a:pPr/>
              <a:t>‹#›</a:t>
            </a:fld>
            <a:endParaRPr lang="fr-FR" altLang="en-US"/>
          </a:p>
        </p:txBody>
      </p:sp>
    </p:spTree>
    <p:extLst>
      <p:ext uri="{BB962C8B-B14F-4D97-AF65-F5344CB8AC3E}">
        <p14:creationId xmlns:p14="http://schemas.microsoft.com/office/powerpoint/2010/main" val="2079429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810CD-2AF9-4518-9FCF-8A9F8F9755D4}"/>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1E2B4E1-1770-430D-874D-B7FC4A8F9188}"/>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id="{D55A1AB3-2AE6-4375-9D28-90CC16D0EE9D}"/>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5" name="Rectangle 5">
            <a:extLst>
              <a:ext uri="{FF2B5EF4-FFF2-40B4-BE49-F238E27FC236}">
                <a16:creationId xmlns:a16="http://schemas.microsoft.com/office/drawing/2014/main" id="{F62BCD7C-7400-4C69-8AD8-1E316503C58C}"/>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6" name="Rectangle 6">
            <a:extLst>
              <a:ext uri="{FF2B5EF4-FFF2-40B4-BE49-F238E27FC236}">
                <a16:creationId xmlns:a16="http://schemas.microsoft.com/office/drawing/2014/main" id="{4913B252-2A6B-4CCC-B7D7-360D0A6138B6}"/>
              </a:ext>
            </a:extLst>
          </p:cNvPr>
          <p:cNvSpPr>
            <a:spLocks noGrp="1" noChangeArrowheads="1"/>
          </p:cNvSpPr>
          <p:nvPr>
            <p:ph type="sldNum" sz="quarter" idx="12"/>
          </p:nvPr>
        </p:nvSpPr>
        <p:spPr>
          <a:ln/>
        </p:spPr>
        <p:txBody>
          <a:bodyPr/>
          <a:lstStyle>
            <a:lvl1pPr>
              <a:defRPr/>
            </a:lvl1pPr>
          </a:lstStyle>
          <a:p>
            <a:fld id="{B91FCE94-F160-4AEF-A134-5B3F3D8C6E5C}" type="slidenum">
              <a:rPr lang="fr-FR" altLang="en-US"/>
              <a:pPr/>
              <a:t>‹#›</a:t>
            </a:fld>
            <a:endParaRPr lang="fr-FR" altLang="en-US"/>
          </a:p>
        </p:txBody>
      </p:sp>
    </p:spTree>
    <p:extLst>
      <p:ext uri="{BB962C8B-B14F-4D97-AF65-F5344CB8AC3E}">
        <p14:creationId xmlns:p14="http://schemas.microsoft.com/office/powerpoint/2010/main" val="127891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6EFF1-3809-46C4-AB12-788330A5F9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EED14CD-8E44-4E4F-8348-C8A600314A05}"/>
              </a:ext>
            </a:extLst>
          </p:cNvPr>
          <p:cNvSpPr>
            <a:spLocks noGrp="1"/>
          </p:cNvSpPr>
          <p:nvPr>
            <p:ph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738BB41-E1E2-42D2-B4A0-1D559FDAE24D}"/>
              </a:ext>
            </a:extLst>
          </p:cNvPr>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5B5EF8EF-4D26-4293-A9BC-BC6DB0D493AC}"/>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6" name="Rectangle 5">
            <a:extLst>
              <a:ext uri="{FF2B5EF4-FFF2-40B4-BE49-F238E27FC236}">
                <a16:creationId xmlns:a16="http://schemas.microsoft.com/office/drawing/2014/main" id="{D5739C6C-BE08-420F-9679-6AC9BAEA2556}"/>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7" name="Rectangle 6">
            <a:extLst>
              <a:ext uri="{FF2B5EF4-FFF2-40B4-BE49-F238E27FC236}">
                <a16:creationId xmlns:a16="http://schemas.microsoft.com/office/drawing/2014/main" id="{AD11DA29-0EF5-416F-94FB-767E2F0E69FD}"/>
              </a:ext>
            </a:extLst>
          </p:cNvPr>
          <p:cNvSpPr>
            <a:spLocks noGrp="1" noChangeArrowheads="1"/>
          </p:cNvSpPr>
          <p:nvPr>
            <p:ph type="sldNum" sz="quarter" idx="12"/>
          </p:nvPr>
        </p:nvSpPr>
        <p:spPr>
          <a:ln/>
        </p:spPr>
        <p:txBody>
          <a:bodyPr/>
          <a:lstStyle>
            <a:lvl1pPr>
              <a:defRPr/>
            </a:lvl1pPr>
          </a:lstStyle>
          <a:p>
            <a:fld id="{A40AC8BB-2790-4300-910B-C86A40AD04E2}" type="slidenum">
              <a:rPr lang="fr-FR" altLang="en-US"/>
              <a:pPr/>
              <a:t>‹#›</a:t>
            </a:fld>
            <a:endParaRPr lang="fr-FR" altLang="en-US"/>
          </a:p>
        </p:txBody>
      </p:sp>
    </p:spTree>
    <p:extLst>
      <p:ext uri="{BB962C8B-B14F-4D97-AF65-F5344CB8AC3E}">
        <p14:creationId xmlns:p14="http://schemas.microsoft.com/office/powerpoint/2010/main" val="4045339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0255C-321C-4F58-98B2-0F992095E177}"/>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DAC7816-0AE0-443A-B888-D9A6F2CB602D}"/>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C96385C-4A13-4548-B072-1087F0115163}"/>
              </a:ext>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0958EBF-7E9D-4834-978F-AE4AC705FF60}"/>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CD113BE-AEC9-48ED-B667-13065892DAA4}"/>
              </a:ext>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08936940-6BD3-4314-8756-B98497A23089}"/>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8" name="Rectangle 5">
            <a:extLst>
              <a:ext uri="{FF2B5EF4-FFF2-40B4-BE49-F238E27FC236}">
                <a16:creationId xmlns:a16="http://schemas.microsoft.com/office/drawing/2014/main" id="{983AD321-F1A8-4724-814E-9FD1AEEC026E}"/>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9" name="Rectangle 6">
            <a:extLst>
              <a:ext uri="{FF2B5EF4-FFF2-40B4-BE49-F238E27FC236}">
                <a16:creationId xmlns:a16="http://schemas.microsoft.com/office/drawing/2014/main" id="{4133AB5F-BA97-4FC9-85A8-3CB2F92BEDBF}"/>
              </a:ext>
            </a:extLst>
          </p:cNvPr>
          <p:cNvSpPr>
            <a:spLocks noGrp="1" noChangeArrowheads="1"/>
          </p:cNvSpPr>
          <p:nvPr>
            <p:ph type="sldNum" sz="quarter" idx="12"/>
          </p:nvPr>
        </p:nvSpPr>
        <p:spPr>
          <a:ln/>
        </p:spPr>
        <p:txBody>
          <a:bodyPr/>
          <a:lstStyle>
            <a:lvl1pPr>
              <a:defRPr/>
            </a:lvl1pPr>
          </a:lstStyle>
          <a:p>
            <a:fld id="{071E80AD-F2F7-4B02-A582-487D254321DA}" type="slidenum">
              <a:rPr lang="fr-FR" altLang="en-US"/>
              <a:pPr/>
              <a:t>‹#›</a:t>
            </a:fld>
            <a:endParaRPr lang="fr-FR" altLang="en-US"/>
          </a:p>
        </p:txBody>
      </p:sp>
    </p:spTree>
    <p:extLst>
      <p:ext uri="{BB962C8B-B14F-4D97-AF65-F5344CB8AC3E}">
        <p14:creationId xmlns:p14="http://schemas.microsoft.com/office/powerpoint/2010/main" val="4294879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6120F-D31C-4A81-B755-AC1AA0CB7A93}"/>
              </a:ext>
            </a:extLst>
          </p:cNvPr>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04BADEED-95E9-456F-84B9-234D384618E1}"/>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4" name="Rectangle 5">
            <a:extLst>
              <a:ext uri="{FF2B5EF4-FFF2-40B4-BE49-F238E27FC236}">
                <a16:creationId xmlns:a16="http://schemas.microsoft.com/office/drawing/2014/main" id="{EF870620-A353-4F5D-BE25-2A5E92A6E89B}"/>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5" name="Rectangle 6">
            <a:extLst>
              <a:ext uri="{FF2B5EF4-FFF2-40B4-BE49-F238E27FC236}">
                <a16:creationId xmlns:a16="http://schemas.microsoft.com/office/drawing/2014/main" id="{90756667-AD79-4D0F-8936-A31F0C0A79C1}"/>
              </a:ext>
            </a:extLst>
          </p:cNvPr>
          <p:cNvSpPr>
            <a:spLocks noGrp="1" noChangeArrowheads="1"/>
          </p:cNvSpPr>
          <p:nvPr>
            <p:ph type="sldNum" sz="quarter" idx="12"/>
          </p:nvPr>
        </p:nvSpPr>
        <p:spPr>
          <a:ln/>
        </p:spPr>
        <p:txBody>
          <a:bodyPr/>
          <a:lstStyle>
            <a:lvl1pPr>
              <a:defRPr/>
            </a:lvl1pPr>
          </a:lstStyle>
          <a:p>
            <a:fld id="{B9F70BD6-7A69-4AF2-B37E-2C5550982E7A}" type="slidenum">
              <a:rPr lang="fr-FR" altLang="en-US"/>
              <a:pPr/>
              <a:t>‹#›</a:t>
            </a:fld>
            <a:endParaRPr lang="fr-FR" altLang="en-US"/>
          </a:p>
        </p:txBody>
      </p:sp>
    </p:spTree>
    <p:extLst>
      <p:ext uri="{BB962C8B-B14F-4D97-AF65-F5344CB8AC3E}">
        <p14:creationId xmlns:p14="http://schemas.microsoft.com/office/powerpoint/2010/main" val="2694477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B80E692-DB8B-4589-AB8F-207EE7646F39}"/>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3" name="Rectangle 5">
            <a:extLst>
              <a:ext uri="{FF2B5EF4-FFF2-40B4-BE49-F238E27FC236}">
                <a16:creationId xmlns:a16="http://schemas.microsoft.com/office/drawing/2014/main" id="{D1312CA1-7F5E-40A2-9F68-FBD6F913E5ED}"/>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4" name="Rectangle 6">
            <a:extLst>
              <a:ext uri="{FF2B5EF4-FFF2-40B4-BE49-F238E27FC236}">
                <a16:creationId xmlns:a16="http://schemas.microsoft.com/office/drawing/2014/main" id="{A5EF00D2-B995-4B79-A358-9067F313187A}"/>
              </a:ext>
            </a:extLst>
          </p:cNvPr>
          <p:cNvSpPr>
            <a:spLocks noGrp="1" noChangeArrowheads="1"/>
          </p:cNvSpPr>
          <p:nvPr>
            <p:ph type="sldNum" sz="quarter" idx="12"/>
          </p:nvPr>
        </p:nvSpPr>
        <p:spPr>
          <a:ln/>
        </p:spPr>
        <p:txBody>
          <a:bodyPr/>
          <a:lstStyle>
            <a:lvl1pPr>
              <a:defRPr/>
            </a:lvl1pPr>
          </a:lstStyle>
          <a:p>
            <a:fld id="{4B2152D2-31EF-42FC-8BC8-80D0D5F6DFC8}" type="slidenum">
              <a:rPr lang="fr-FR" altLang="en-US"/>
              <a:pPr/>
              <a:t>‹#›</a:t>
            </a:fld>
            <a:endParaRPr lang="fr-FR" altLang="en-US"/>
          </a:p>
        </p:txBody>
      </p:sp>
    </p:spTree>
    <p:extLst>
      <p:ext uri="{BB962C8B-B14F-4D97-AF65-F5344CB8AC3E}">
        <p14:creationId xmlns:p14="http://schemas.microsoft.com/office/powerpoint/2010/main" val="3190174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1BD09-4EC3-410C-8201-B55E679E7A87}"/>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6A78BED-4073-4C6C-A896-A0BEE7A26432}"/>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CFF4A1A-8B26-4804-B14A-FEA49F11CE3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77A643EE-C51F-4ED7-86A6-8FA580400B20}"/>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6" name="Rectangle 5">
            <a:extLst>
              <a:ext uri="{FF2B5EF4-FFF2-40B4-BE49-F238E27FC236}">
                <a16:creationId xmlns:a16="http://schemas.microsoft.com/office/drawing/2014/main" id="{65170515-D942-45FC-8010-10C366BB7610}"/>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7" name="Rectangle 6">
            <a:extLst>
              <a:ext uri="{FF2B5EF4-FFF2-40B4-BE49-F238E27FC236}">
                <a16:creationId xmlns:a16="http://schemas.microsoft.com/office/drawing/2014/main" id="{1B8BA2F9-BAA2-4DE7-89C4-D61D6B058D71}"/>
              </a:ext>
            </a:extLst>
          </p:cNvPr>
          <p:cNvSpPr>
            <a:spLocks noGrp="1" noChangeArrowheads="1"/>
          </p:cNvSpPr>
          <p:nvPr>
            <p:ph type="sldNum" sz="quarter" idx="12"/>
          </p:nvPr>
        </p:nvSpPr>
        <p:spPr>
          <a:ln/>
        </p:spPr>
        <p:txBody>
          <a:bodyPr/>
          <a:lstStyle>
            <a:lvl1pPr>
              <a:defRPr/>
            </a:lvl1pPr>
          </a:lstStyle>
          <a:p>
            <a:fld id="{DFE34B7A-CA33-46F3-A7C7-5EFA4CDDA02A}" type="slidenum">
              <a:rPr lang="fr-FR" altLang="en-US"/>
              <a:pPr/>
              <a:t>‹#›</a:t>
            </a:fld>
            <a:endParaRPr lang="fr-FR" altLang="en-US"/>
          </a:p>
        </p:txBody>
      </p:sp>
    </p:spTree>
    <p:extLst>
      <p:ext uri="{BB962C8B-B14F-4D97-AF65-F5344CB8AC3E}">
        <p14:creationId xmlns:p14="http://schemas.microsoft.com/office/powerpoint/2010/main" val="2558224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51DE9-1CAF-4BB8-A155-6FFFE5D14AE0}"/>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3D4DEC-3D2D-4D3C-BCF4-108CB198B607}"/>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a:extLst>
              <a:ext uri="{FF2B5EF4-FFF2-40B4-BE49-F238E27FC236}">
                <a16:creationId xmlns:a16="http://schemas.microsoft.com/office/drawing/2014/main" id="{2B4BB9C7-30E5-41A7-981F-DFCAC0BB41D6}"/>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2C2C3513-8352-406D-BA5F-9C4E4E9654F5}"/>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6" name="Rectangle 5">
            <a:extLst>
              <a:ext uri="{FF2B5EF4-FFF2-40B4-BE49-F238E27FC236}">
                <a16:creationId xmlns:a16="http://schemas.microsoft.com/office/drawing/2014/main" id="{D69C8791-F59F-4ECA-88D8-0B56528A06F8}"/>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7" name="Rectangle 6">
            <a:extLst>
              <a:ext uri="{FF2B5EF4-FFF2-40B4-BE49-F238E27FC236}">
                <a16:creationId xmlns:a16="http://schemas.microsoft.com/office/drawing/2014/main" id="{F0FBF05F-073F-4CB8-A526-7A5FC2B8A940}"/>
              </a:ext>
            </a:extLst>
          </p:cNvPr>
          <p:cNvSpPr>
            <a:spLocks noGrp="1" noChangeArrowheads="1"/>
          </p:cNvSpPr>
          <p:nvPr>
            <p:ph type="sldNum" sz="quarter" idx="12"/>
          </p:nvPr>
        </p:nvSpPr>
        <p:spPr>
          <a:ln/>
        </p:spPr>
        <p:txBody>
          <a:bodyPr/>
          <a:lstStyle>
            <a:lvl1pPr>
              <a:defRPr/>
            </a:lvl1pPr>
          </a:lstStyle>
          <a:p>
            <a:fld id="{D6F5EE57-F225-4F72-91AB-1EA48864A33B}" type="slidenum">
              <a:rPr lang="fr-FR" altLang="en-US"/>
              <a:pPr/>
              <a:t>‹#›</a:t>
            </a:fld>
            <a:endParaRPr lang="fr-FR" altLang="en-US"/>
          </a:p>
        </p:txBody>
      </p:sp>
    </p:spTree>
    <p:extLst>
      <p:ext uri="{BB962C8B-B14F-4D97-AF65-F5344CB8AC3E}">
        <p14:creationId xmlns:p14="http://schemas.microsoft.com/office/powerpoint/2010/main" val="222906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BA96E-55B7-4EB3-9A99-506F462B79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69A66D-1C59-4E10-BAB2-DEFC2C119FF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3E0D317-66D1-4CE6-B1D3-EFB9FC0743A9}"/>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5" name="Rectangle 5">
            <a:extLst>
              <a:ext uri="{FF2B5EF4-FFF2-40B4-BE49-F238E27FC236}">
                <a16:creationId xmlns:a16="http://schemas.microsoft.com/office/drawing/2014/main" id="{B9306D68-7984-45E1-98BC-0BCEF142CCE5}"/>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6" name="Rectangle 6">
            <a:extLst>
              <a:ext uri="{FF2B5EF4-FFF2-40B4-BE49-F238E27FC236}">
                <a16:creationId xmlns:a16="http://schemas.microsoft.com/office/drawing/2014/main" id="{6D2615D5-36D7-4DE7-A523-4CCC58E69FEE}"/>
              </a:ext>
            </a:extLst>
          </p:cNvPr>
          <p:cNvSpPr>
            <a:spLocks noGrp="1" noChangeArrowheads="1"/>
          </p:cNvSpPr>
          <p:nvPr>
            <p:ph type="sldNum" sz="quarter" idx="12"/>
          </p:nvPr>
        </p:nvSpPr>
        <p:spPr>
          <a:ln/>
        </p:spPr>
        <p:txBody>
          <a:bodyPr/>
          <a:lstStyle>
            <a:lvl1pPr>
              <a:defRPr/>
            </a:lvl1pPr>
          </a:lstStyle>
          <a:p>
            <a:fld id="{48775CCA-A738-4D88-8BF7-A49AF21191E5}" type="slidenum">
              <a:rPr lang="fr-FR" altLang="en-US"/>
              <a:pPr/>
              <a:t>‹#›</a:t>
            </a:fld>
            <a:endParaRPr lang="fr-FR" altLang="en-US"/>
          </a:p>
        </p:txBody>
      </p:sp>
    </p:spTree>
    <p:extLst>
      <p:ext uri="{BB962C8B-B14F-4D97-AF65-F5344CB8AC3E}">
        <p14:creationId xmlns:p14="http://schemas.microsoft.com/office/powerpoint/2010/main" val="1529815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37ED4A-8F4F-4A48-9DF6-67DA6286344D}"/>
              </a:ext>
            </a:extLst>
          </p:cNvPr>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5440A7-F1FB-4A29-A456-84BEA9195EFF}"/>
              </a:ext>
            </a:extLst>
          </p:cNvPr>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901FE853-CE32-427F-AF71-A1EA5A5F0937}"/>
              </a:ext>
            </a:extLst>
          </p:cNvPr>
          <p:cNvSpPr>
            <a:spLocks noGrp="1" noChangeArrowheads="1"/>
          </p:cNvSpPr>
          <p:nvPr>
            <p:ph type="dt" sz="half" idx="10"/>
          </p:nvPr>
        </p:nvSpPr>
        <p:spPr>
          <a:ln/>
        </p:spPr>
        <p:txBody>
          <a:bodyPr/>
          <a:lstStyle>
            <a:lvl1pPr>
              <a:defRPr/>
            </a:lvl1pPr>
          </a:lstStyle>
          <a:p>
            <a:pPr>
              <a:defRPr/>
            </a:pPr>
            <a:endParaRPr lang="fr-FR" altLang="en-US"/>
          </a:p>
        </p:txBody>
      </p:sp>
      <p:sp>
        <p:nvSpPr>
          <p:cNvPr id="5" name="Rectangle 5">
            <a:extLst>
              <a:ext uri="{FF2B5EF4-FFF2-40B4-BE49-F238E27FC236}">
                <a16:creationId xmlns:a16="http://schemas.microsoft.com/office/drawing/2014/main" id="{59CBB02D-3E80-40DE-887C-C938DEB86BBC}"/>
              </a:ext>
            </a:extLst>
          </p:cNvPr>
          <p:cNvSpPr>
            <a:spLocks noGrp="1" noChangeArrowheads="1"/>
          </p:cNvSpPr>
          <p:nvPr>
            <p:ph type="ftr" sz="quarter" idx="11"/>
          </p:nvPr>
        </p:nvSpPr>
        <p:spPr>
          <a:ln/>
        </p:spPr>
        <p:txBody>
          <a:bodyPr/>
          <a:lstStyle>
            <a:lvl1pPr>
              <a:defRPr/>
            </a:lvl1pPr>
          </a:lstStyle>
          <a:p>
            <a:pPr>
              <a:defRPr/>
            </a:pPr>
            <a:endParaRPr lang="fr-FR" altLang="en-US"/>
          </a:p>
        </p:txBody>
      </p:sp>
      <p:sp>
        <p:nvSpPr>
          <p:cNvPr id="6" name="Rectangle 6">
            <a:extLst>
              <a:ext uri="{FF2B5EF4-FFF2-40B4-BE49-F238E27FC236}">
                <a16:creationId xmlns:a16="http://schemas.microsoft.com/office/drawing/2014/main" id="{83684389-DA25-44CB-94BF-00D24FF0D38A}"/>
              </a:ext>
            </a:extLst>
          </p:cNvPr>
          <p:cNvSpPr>
            <a:spLocks noGrp="1" noChangeArrowheads="1"/>
          </p:cNvSpPr>
          <p:nvPr>
            <p:ph type="sldNum" sz="quarter" idx="12"/>
          </p:nvPr>
        </p:nvSpPr>
        <p:spPr>
          <a:ln/>
        </p:spPr>
        <p:txBody>
          <a:bodyPr/>
          <a:lstStyle>
            <a:lvl1pPr>
              <a:defRPr/>
            </a:lvl1pPr>
          </a:lstStyle>
          <a:p>
            <a:fld id="{8AE2BA2A-4C99-4857-ACB6-652946564E16}" type="slidenum">
              <a:rPr lang="fr-FR" altLang="en-US"/>
              <a:pPr/>
              <a:t>‹#›</a:t>
            </a:fld>
            <a:endParaRPr lang="fr-FR" altLang="en-US"/>
          </a:p>
        </p:txBody>
      </p:sp>
    </p:spTree>
    <p:extLst>
      <p:ext uri="{BB962C8B-B14F-4D97-AF65-F5344CB8AC3E}">
        <p14:creationId xmlns:p14="http://schemas.microsoft.com/office/powerpoint/2010/main" val="20059486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5C89-2E28-4777-95B0-BA7EECAE3BA4}"/>
              </a:ext>
            </a:extLst>
          </p:cNvPr>
          <p:cNvSpPr>
            <a:spLocks noGrp="1"/>
          </p:cNvSpPr>
          <p:nvPr>
            <p:ph type="ctrTitle"/>
          </p:nvPr>
        </p:nvSpPr>
        <p:spPr>
          <a:xfrm>
            <a:off x="1282446" y="987552"/>
            <a:ext cx="6288786" cy="3081528"/>
          </a:xfrm>
        </p:spPr>
        <p:txBody>
          <a:bodyPr anchor="b">
            <a:normAutofit/>
          </a:bodyPr>
          <a:lstStyle>
            <a:lvl1pPr algn="ctr">
              <a:defRPr sz="4050"/>
            </a:lvl1pPr>
          </a:lstStyle>
          <a:p>
            <a:r>
              <a:rPr lang="en-US" dirty="0"/>
              <a:t>Click to edit Master title style</a:t>
            </a:r>
          </a:p>
        </p:txBody>
      </p:sp>
      <p:sp>
        <p:nvSpPr>
          <p:cNvPr id="3" name="Subtitle 2">
            <a:extLst>
              <a:ext uri="{FF2B5EF4-FFF2-40B4-BE49-F238E27FC236}">
                <a16:creationId xmlns:a16="http://schemas.microsoft.com/office/drawing/2014/main" id="{59052321-4D71-4DA8-BD2C-DC22FC1525CB}"/>
              </a:ext>
            </a:extLst>
          </p:cNvPr>
          <p:cNvSpPr>
            <a:spLocks noGrp="1"/>
          </p:cNvSpPr>
          <p:nvPr>
            <p:ph type="subTitle" idx="1"/>
          </p:nvPr>
        </p:nvSpPr>
        <p:spPr>
          <a:xfrm>
            <a:off x="2179130" y="4480562"/>
            <a:ext cx="4495419" cy="1166495"/>
          </a:xfrm>
        </p:spPr>
        <p:txBody>
          <a:bodyPr>
            <a:normAutofit/>
          </a:bodyPr>
          <a:lstStyle>
            <a:lvl1pPr marL="0" indent="0" algn="ctr">
              <a:buNone/>
              <a:defRPr sz="1050" cap="all" spc="450" baseline="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Date Placeholder 3">
            <a:extLst>
              <a:ext uri="{FF2B5EF4-FFF2-40B4-BE49-F238E27FC236}">
                <a16:creationId xmlns:a16="http://schemas.microsoft.com/office/drawing/2014/main" id="{B1D37183-71EA-4A92-8609-41ECB53F447E}"/>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5" name="Footer Placeholder 4">
            <a:extLst>
              <a:ext uri="{FF2B5EF4-FFF2-40B4-BE49-F238E27FC236}">
                <a16:creationId xmlns:a16="http://schemas.microsoft.com/office/drawing/2014/main" id="{CA09F2E6-1ECC-4081-8EBF-C80C6C94A1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C3FA67-CD72-4503-BA25-FEC880107BC4}"/>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634126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A523-EF01-4656-9D54-347E984FD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4C8B8A27-DF03-4546-BA93-21C967D57E5C}" type="slidenum">
              <a:rPr lang="en-US" smtClean="0"/>
              <a:t>‹#›</a:t>
            </a:fld>
            <a:endParaRPr lang="en-US" dirty="0"/>
          </a:p>
        </p:txBody>
      </p:sp>
    </p:spTree>
    <p:extLst>
      <p:ext uri="{BB962C8B-B14F-4D97-AF65-F5344CB8AC3E}">
        <p14:creationId xmlns:p14="http://schemas.microsoft.com/office/powerpoint/2010/main" val="6198009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F79BA-620F-4443-807B-BE44F36F98F1}"/>
              </a:ext>
            </a:extLst>
          </p:cNvPr>
          <p:cNvSpPr>
            <a:spLocks noGrp="1"/>
          </p:cNvSpPr>
          <p:nvPr>
            <p:ph type="title"/>
          </p:nvPr>
        </p:nvSpPr>
        <p:spPr>
          <a:xfrm>
            <a:off x="802387" y="1709739"/>
            <a:ext cx="7073108" cy="2852737"/>
          </a:xfrm>
        </p:spPr>
        <p:txBody>
          <a:bodyPr anchor="b">
            <a:normAutofit/>
          </a:bodyPr>
          <a:lstStyle>
            <a:lvl1pPr>
              <a:defRPr sz="4050"/>
            </a:lvl1pPr>
          </a:lstStyle>
          <a:p>
            <a:r>
              <a:rPr lang="en-US" dirty="0"/>
              <a:t>Click to edit Master title style</a:t>
            </a:r>
          </a:p>
        </p:txBody>
      </p:sp>
      <p:sp>
        <p:nvSpPr>
          <p:cNvPr id="3" name="Text Placeholder 2">
            <a:extLst>
              <a:ext uri="{FF2B5EF4-FFF2-40B4-BE49-F238E27FC236}">
                <a16:creationId xmlns:a16="http://schemas.microsoft.com/office/drawing/2014/main" id="{30C9A625-6442-4047-B545-433C4451210A}"/>
              </a:ext>
            </a:extLst>
          </p:cNvPr>
          <p:cNvSpPr>
            <a:spLocks noGrp="1"/>
          </p:cNvSpPr>
          <p:nvPr>
            <p:ph type="body" idx="1"/>
          </p:nvPr>
        </p:nvSpPr>
        <p:spPr>
          <a:xfrm>
            <a:off x="802387" y="4589464"/>
            <a:ext cx="7073108"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F8EAA30-3B1A-4BEA-9835-33D2072451F9}"/>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5" name="Footer Placeholder 4">
            <a:extLst>
              <a:ext uri="{FF2B5EF4-FFF2-40B4-BE49-F238E27FC236}">
                <a16:creationId xmlns:a16="http://schemas.microsoft.com/office/drawing/2014/main" id="{BB256440-3149-446F-8105-485333B183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0FEDB1-D604-4E10-B334-5DB303498B12}"/>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7506676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E563-D552-439E-8DF5-45062D8754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36873-2DD5-456E-A3A9-FE408419E30D}"/>
              </a:ext>
            </a:extLst>
          </p:cNvPr>
          <p:cNvSpPr>
            <a:spLocks noGrp="1"/>
          </p:cNvSpPr>
          <p:nvPr>
            <p:ph sz="half" idx="1"/>
          </p:nvPr>
        </p:nvSpPr>
        <p:spPr>
          <a:xfrm>
            <a:off x="802386" y="1825625"/>
            <a:ext cx="351304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C6B04C-FB9E-4A9E-8892-4B5B702898B4}"/>
              </a:ext>
            </a:extLst>
          </p:cNvPr>
          <p:cNvSpPr>
            <a:spLocks noGrp="1"/>
          </p:cNvSpPr>
          <p:nvPr>
            <p:ph sz="half" idx="2"/>
          </p:nvPr>
        </p:nvSpPr>
        <p:spPr>
          <a:xfrm>
            <a:off x="4514851" y="1825625"/>
            <a:ext cx="3513044"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2E2F0B4-0E86-473E-BC42-78D856A00C2E}"/>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6" name="Footer Placeholder 5">
            <a:extLst>
              <a:ext uri="{FF2B5EF4-FFF2-40B4-BE49-F238E27FC236}">
                <a16:creationId xmlns:a16="http://schemas.microsoft.com/office/drawing/2014/main" id="{782B9537-F43C-4042-B165-A00358F9E2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F9F52F-61F2-4FEE-8989-2FB400190C4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271773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629841" y="365126"/>
            <a:ext cx="7424948"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629842" y="1681163"/>
            <a:ext cx="3654099" cy="823912"/>
          </a:xfrm>
        </p:spPr>
        <p:txBody>
          <a:bodyPr anchor="b">
            <a:noAutofit/>
          </a:bodyPr>
          <a:lstStyle>
            <a:lvl1pPr marL="0" indent="0">
              <a:buNone/>
              <a:defRPr sz="1200" b="1" cap="all" spc="225"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629841" y="2510632"/>
            <a:ext cx="3654100"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4417357" y="1681163"/>
            <a:ext cx="3637432" cy="823912"/>
          </a:xfrm>
        </p:spPr>
        <p:txBody>
          <a:bodyPr anchor="b">
            <a:noAutofit/>
          </a:bodyPr>
          <a:lstStyle>
            <a:lvl1pPr marL="0" indent="0">
              <a:buNone/>
              <a:defRPr sz="1200" b="1" cap="all" spc="225"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4417357" y="2505075"/>
            <a:ext cx="3654101"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3090896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6114565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2704540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D3CB-0541-46AD-B35E-0E0A1375E8A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EBF8EFDE-1D7D-46B8-AB55-A3C02EDD1888}"/>
              </a:ext>
            </a:extLst>
          </p:cNvPr>
          <p:cNvSpPr>
            <a:spLocks noGrp="1"/>
          </p:cNvSpPr>
          <p:nvPr>
            <p:ph idx="1"/>
          </p:nvPr>
        </p:nvSpPr>
        <p:spPr>
          <a:xfrm>
            <a:off x="3887391" y="457201"/>
            <a:ext cx="4239115" cy="5403850"/>
          </a:xfrm>
        </p:spPr>
        <p:txBody>
          <a:bodyPr/>
          <a:lstStyle>
            <a:lvl1pPr>
              <a:defRPr sz="2400"/>
            </a:lvl1pPr>
            <a:lvl2pPr>
              <a:defRPr sz="2100" b="1"/>
            </a:lvl2pPr>
            <a:lvl3pPr>
              <a:defRPr sz="1800" b="0"/>
            </a:lvl3pPr>
            <a:lvl4pPr>
              <a:defRPr sz="1500"/>
            </a:lvl4pPr>
            <a:lvl5pPr>
              <a:defRPr sz="1500"/>
            </a:lvl5pPr>
            <a:lvl6pPr>
              <a:defRPr sz="1500"/>
            </a:lvl6pPr>
            <a:lvl7pPr>
              <a:defRPr sz="1500"/>
            </a:lvl7pPr>
            <a:lvl8pPr>
              <a:defRPr sz="1500"/>
            </a:lvl8pPr>
            <a:lvl9pPr>
              <a:defRPr sz="15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411D2F5-DB36-4943-8A14-96AFC488306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06C07D4-6597-444C-9EFD-62021AE7618C}"/>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6" name="Footer Placeholder 5">
            <a:extLst>
              <a:ext uri="{FF2B5EF4-FFF2-40B4-BE49-F238E27FC236}">
                <a16:creationId xmlns:a16="http://schemas.microsoft.com/office/drawing/2014/main" id="{712D0D2C-70E8-4A24-9727-BEAF10B17D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D9E0F6-7216-48A1-8BCA-770C6DE3875B}"/>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41135913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BEBD-5F1A-4111-A7F2-1CE82C9A69D8}"/>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C00517FB-4008-4F68-B193-482971BA720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92606C5F-0885-458F-9B21-47E60171BF0E}"/>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04886F2E-B752-4D78-8DC4-C96A1A00E670}"/>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6" name="Footer Placeholder 5">
            <a:extLst>
              <a:ext uri="{FF2B5EF4-FFF2-40B4-BE49-F238E27FC236}">
                <a16:creationId xmlns:a16="http://schemas.microsoft.com/office/drawing/2014/main" id="{4FC37751-8BB8-4224-870A-A2953E7607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42CE94-BD7E-44B3-9B5E-67D4BD317E9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9009601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3CBE-1EA9-4E8B-A281-C50B792E55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2EB1A0-A59D-4CB9-BABB-C6BF1D2E99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E6265B-940D-433C-AD76-2D6A42449307}"/>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5" name="Footer Placeholder 4">
            <a:extLst>
              <a:ext uri="{FF2B5EF4-FFF2-40B4-BE49-F238E27FC236}">
                <a16:creationId xmlns:a16="http://schemas.microsoft.com/office/drawing/2014/main" id="{EDCAB98E-314F-45C4-9A64-AD3FAE0516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E49F32-B214-4A0C-8669-7FE4BA445965}"/>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6319380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DE4A6D-DAA1-4551-A093-3C36C1C8CF36}"/>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25FDA9-71CD-4B86-B291-BEBA43D8ED7F}"/>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9F5B1-B635-4479-A426-B1D4066502DB}"/>
              </a:ext>
            </a:extLst>
          </p:cNvPr>
          <p:cNvSpPr>
            <a:spLocks noGrp="1"/>
          </p:cNvSpPr>
          <p:nvPr>
            <p:ph type="dt" sz="half" idx="10"/>
          </p:nvPr>
        </p:nvSpPr>
        <p:spPr/>
        <p:txBody>
          <a:bodyPr/>
          <a:lstStyle/>
          <a:p>
            <a:fld id="{B5898F52-2787-4BA2-BBBC-9395E9F86D50}" type="datetimeFigureOut">
              <a:rPr lang="en-US" smtClean="0"/>
              <a:t>5/16/2022</a:t>
            </a:fld>
            <a:endParaRPr lang="en-US"/>
          </a:p>
        </p:txBody>
      </p:sp>
      <p:sp>
        <p:nvSpPr>
          <p:cNvPr id="5" name="Footer Placeholder 4">
            <a:extLst>
              <a:ext uri="{FF2B5EF4-FFF2-40B4-BE49-F238E27FC236}">
                <a16:creationId xmlns:a16="http://schemas.microsoft.com/office/drawing/2014/main" id="{6B833098-8769-47C3-80B2-C2942F984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EA9297-65D4-45BE-BE6C-5531FC6A5E1E}"/>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454717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0000"/>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50E723FA-A74D-4C98-AC8A-783F2F13CC78}"/>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altLang="en-US"/>
              <a:t>Click to edit Master title style</a:t>
            </a:r>
          </a:p>
        </p:txBody>
      </p:sp>
      <p:sp>
        <p:nvSpPr>
          <p:cNvPr id="1027" name="Rectangle 3">
            <a:extLst>
              <a:ext uri="{FF2B5EF4-FFF2-40B4-BE49-F238E27FC236}">
                <a16:creationId xmlns:a16="http://schemas.microsoft.com/office/drawing/2014/main" id="{A7ECCC8D-53E6-4532-A19A-B0DA9CEF8BD9}"/>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en-US"/>
              <a:t>Click to edit Master text styles</a:t>
            </a:r>
          </a:p>
          <a:p>
            <a:pPr lvl="1"/>
            <a:r>
              <a:rPr lang="fr-FR" altLang="en-US"/>
              <a:t>Second level</a:t>
            </a:r>
          </a:p>
          <a:p>
            <a:pPr lvl="2"/>
            <a:r>
              <a:rPr lang="fr-FR" altLang="en-US"/>
              <a:t>Third level</a:t>
            </a:r>
          </a:p>
          <a:p>
            <a:pPr lvl="3"/>
            <a:r>
              <a:rPr lang="fr-FR" altLang="en-US"/>
              <a:t>Fourth level</a:t>
            </a:r>
          </a:p>
          <a:p>
            <a:pPr lvl="4"/>
            <a:r>
              <a:rPr lang="fr-FR" altLang="en-US"/>
              <a:t>Fifth level</a:t>
            </a:r>
          </a:p>
        </p:txBody>
      </p:sp>
      <p:sp>
        <p:nvSpPr>
          <p:cNvPr id="1028" name="Rectangle 4">
            <a:extLst>
              <a:ext uri="{FF2B5EF4-FFF2-40B4-BE49-F238E27FC236}">
                <a16:creationId xmlns:a16="http://schemas.microsoft.com/office/drawing/2014/main" id="{59F279A4-26F2-43B9-B500-F3480FA21697}"/>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fr-FR" altLang="en-US"/>
          </a:p>
        </p:txBody>
      </p:sp>
      <p:sp>
        <p:nvSpPr>
          <p:cNvPr id="1029" name="Rectangle 5">
            <a:extLst>
              <a:ext uri="{FF2B5EF4-FFF2-40B4-BE49-F238E27FC236}">
                <a16:creationId xmlns:a16="http://schemas.microsoft.com/office/drawing/2014/main" id="{64A4F3FD-09F8-41EF-8BC1-7958296D361B}"/>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fr-FR" altLang="en-US"/>
          </a:p>
        </p:txBody>
      </p:sp>
      <p:sp>
        <p:nvSpPr>
          <p:cNvPr id="1030" name="Rectangle 6">
            <a:extLst>
              <a:ext uri="{FF2B5EF4-FFF2-40B4-BE49-F238E27FC236}">
                <a16:creationId xmlns:a16="http://schemas.microsoft.com/office/drawing/2014/main" id="{5B154462-5B77-4CA2-9129-3611F44116F5}"/>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fld id="{5F318308-46AD-447E-B5B0-374F35D62BAD}" type="slidenum">
              <a:rPr lang="fr-FR" altLang="en-US"/>
              <a:pPr/>
              <a:t>‹#›</a:t>
            </a:fld>
            <a:endParaRPr lang="fr-F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Lst>
          </p:cNvPr>
          <p:cNvGrpSpPr/>
          <p:nvPr/>
        </p:nvGrpSpPr>
        <p:grpSpPr>
          <a:xfrm>
            <a:off x="8322337" y="13395"/>
            <a:ext cx="370664"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a:spLocks/>
            </p:cNvSpPr>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9" name="Freeform 10">
              <a:extLst>
                <a:ext uri="{FF2B5EF4-FFF2-40B4-BE49-F238E27FC236}">
                  <a16:creationId xmlns:a16="http://schemas.microsoft.com/office/drawing/2014/main" id="{8B1E8DB8-017D-454E-849F-EE5742849FD4}"/>
                </a:ext>
              </a:extLst>
            </p:cNvPr>
            <p:cNvSpPr>
              <a:spLocks/>
            </p:cNvSpPr>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0" name="Freeform 15">
              <a:extLst>
                <a:ext uri="{FF2B5EF4-FFF2-40B4-BE49-F238E27FC236}">
                  <a16:creationId xmlns:a16="http://schemas.microsoft.com/office/drawing/2014/main" id="{16D80E5D-5099-41C4-A80A-1B1538C382FC}"/>
                </a:ext>
              </a:extLst>
            </p:cNvPr>
            <p:cNvSpPr>
              <a:spLocks/>
            </p:cNvSpPr>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1" name="Freeform 18">
              <a:extLst>
                <a:ext uri="{FF2B5EF4-FFF2-40B4-BE49-F238E27FC236}">
                  <a16:creationId xmlns:a16="http://schemas.microsoft.com/office/drawing/2014/main" id="{947751E1-E2F4-467E-B547-3BD4BAB7F560}"/>
                </a:ext>
              </a:extLst>
            </p:cNvPr>
            <p:cNvSpPr>
              <a:spLocks/>
            </p:cNvSpPr>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2" name="Freeform 19">
              <a:extLst>
                <a:ext uri="{FF2B5EF4-FFF2-40B4-BE49-F238E27FC236}">
                  <a16:creationId xmlns:a16="http://schemas.microsoft.com/office/drawing/2014/main" id="{55D8869B-B701-4268-9856-876345C8AE3F}"/>
                </a:ext>
              </a:extLst>
            </p:cNvPr>
            <p:cNvSpPr>
              <a:spLocks/>
            </p:cNvSpPr>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3" name="Freeform 20">
              <a:extLst>
                <a:ext uri="{FF2B5EF4-FFF2-40B4-BE49-F238E27FC236}">
                  <a16:creationId xmlns:a16="http://schemas.microsoft.com/office/drawing/2014/main" id="{A25CA59C-849F-4CE4-A9B0-293F98DE2C7C}"/>
                </a:ext>
              </a:extLst>
            </p:cNvPr>
            <p:cNvSpPr>
              <a:spLocks/>
            </p:cNvSpPr>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4" name="Freeform 22">
              <a:extLst>
                <a:ext uri="{FF2B5EF4-FFF2-40B4-BE49-F238E27FC236}">
                  <a16:creationId xmlns:a16="http://schemas.microsoft.com/office/drawing/2014/main" id="{FE000DB1-AAA1-4BFF-8F14-53624C2F9E0B}"/>
                </a:ext>
              </a:extLst>
            </p:cNvPr>
            <p:cNvSpPr>
              <a:spLocks/>
            </p:cNvSpPr>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5" name="Freeform 23">
              <a:extLst>
                <a:ext uri="{FF2B5EF4-FFF2-40B4-BE49-F238E27FC236}">
                  <a16:creationId xmlns:a16="http://schemas.microsoft.com/office/drawing/2014/main" id="{5EEFBC14-7E5B-47B2-B5E3-E90991F89191}"/>
                </a:ext>
              </a:extLst>
            </p:cNvPr>
            <p:cNvSpPr>
              <a:spLocks/>
            </p:cNvSpPr>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6" name="Freeform 26">
              <a:extLst>
                <a:ext uri="{FF2B5EF4-FFF2-40B4-BE49-F238E27FC236}">
                  <a16:creationId xmlns:a16="http://schemas.microsoft.com/office/drawing/2014/main" id="{00AFF6E4-A34A-4FD3-8C57-BB96114822D1}"/>
                </a:ext>
              </a:extLst>
            </p:cNvPr>
            <p:cNvSpPr>
              <a:spLocks/>
            </p:cNvSpPr>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7" name="Freeform 27">
              <a:extLst>
                <a:ext uri="{FF2B5EF4-FFF2-40B4-BE49-F238E27FC236}">
                  <a16:creationId xmlns:a16="http://schemas.microsoft.com/office/drawing/2014/main" id="{C63A8474-C075-4441-A0B3-52286EA50093}"/>
                </a:ext>
              </a:extLst>
            </p:cNvPr>
            <p:cNvSpPr>
              <a:spLocks/>
            </p:cNvSpPr>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8" name="Freeform 28">
              <a:extLst>
                <a:ext uri="{FF2B5EF4-FFF2-40B4-BE49-F238E27FC236}">
                  <a16:creationId xmlns:a16="http://schemas.microsoft.com/office/drawing/2014/main" id="{35DA4698-A2ED-4512-8887-F12D3F14372A}"/>
                </a:ext>
              </a:extLst>
            </p:cNvPr>
            <p:cNvSpPr>
              <a:spLocks/>
            </p:cNvSpPr>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19" name="Freeform 30">
              <a:extLst>
                <a:ext uri="{FF2B5EF4-FFF2-40B4-BE49-F238E27FC236}">
                  <a16:creationId xmlns:a16="http://schemas.microsoft.com/office/drawing/2014/main" id="{3358E118-D590-4E50-B21C-6CDAA1CCAFCB}"/>
                </a:ext>
              </a:extLst>
            </p:cNvPr>
            <p:cNvSpPr>
              <a:spLocks/>
            </p:cNvSpPr>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0" name="Freeform 43">
              <a:extLst>
                <a:ext uri="{FF2B5EF4-FFF2-40B4-BE49-F238E27FC236}">
                  <a16:creationId xmlns:a16="http://schemas.microsoft.com/office/drawing/2014/main" id="{F1EE889E-60FF-423F-ADCB-6CBEE853A040}"/>
                </a:ext>
              </a:extLst>
            </p:cNvPr>
            <p:cNvSpPr>
              <a:spLocks/>
            </p:cNvSpPr>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1" name="Freeform 51">
              <a:extLst>
                <a:ext uri="{FF2B5EF4-FFF2-40B4-BE49-F238E27FC236}">
                  <a16:creationId xmlns:a16="http://schemas.microsoft.com/office/drawing/2014/main" id="{A4AA0634-0A7C-4A35-8EB7-775200F129FD}"/>
                </a:ext>
              </a:extLst>
            </p:cNvPr>
            <p:cNvSpPr>
              <a:spLocks/>
            </p:cNvSpPr>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2" name="Freeform 52">
              <a:extLst>
                <a:ext uri="{FF2B5EF4-FFF2-40B4-BE49-F238E27FC236}">
                  <a16:creationId xmlns:a16="http://schemas.microsoft.com/office/drawing/2014/main" id="{EBA21558-CAC3-445C-8882-5D4A0C6D2A0E}"/>
                </a:ext>
              </a:extLst>
            </p:cNvPr>
            <p:cNvSpPr>
              <a:spLocks/>
            </p:cNvSpPr>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3" name="Freeform 53">
              <a:extLst>
                <a:ext uri="{FF2B5EF4-FFF2-40B4-BE49-F238E27FC236}">
                  <a16:creationId xmlns:a16="http://schemas.microsoft.com/office/drawing/2014/main" id="{2E9415F1-5D31-4C25-9E26-203EEF500877}"/>
                </a:ext>
              </a:extLst>
            </p:cNvPr>
            <p:cNvSpPr>
              <a:spLocks/>
            </p:cNvSpPr>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4" name="Freeform 54">
              <a:extLst>
                <a:ext uri="{FF2B5EF4-FFF2-40B4-BE49-F238E27FC236}">
                  <a16:creationId xmlns:a16="http://schemas.microsoft.com/office/drawing/2014/main" id="{622FC1F6-879A-45BA-8752-08020C39CE29}"/>
                </a:ext>
              </a:extLst>
            </p:cNvPr>
            <p:cNvSpPr>
              <a:spLocks/>
            </p:cNvSpPr>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5" name="Freeform 55">
              <a:extLst>
                <a:ext uri="{FF2B5EF4-FFF2-40B4-BE49-F238E27FC236}">
                  <a16:creationId xmlns:a16="http://schemas.microsoft.com/office/drawing/2014/main" id="{BA09826C-58E2-48C5-9666-333326C2CA44}"/>
                </a:ext>
              </a:extLst>
            </p:cNvPr>
            <p:cNvSpPr>
              <a:spLocks/>
            </p:cNvSpPr>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6" name="Freeform 56">
              <a:extLst>
                <a:ext uri="{FF2B5EF4-FFF2-40B4-BE49-F238E27FC236}">
                  <a16:creationId xmlns:a16="http://schemas.microsoft.com/office/drawing/2014/main" id="{A6D3555F-4EA1-4EA7-9D08-2D75CE51927B}"/>
                </a:ext>
              </a:extLst>
            </p:cNvPr>
            <p:cNvSpPr>
              <a:spLocks/>
            </p:cNvSpPr>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7" name="Freeform 57">
              <a:extLst>
                <a:ext uri="{FF2B5EF4-FFF2-40B4-BE49-F238E27FC236}">
                  <a16:creationId xmlns:a16="http://schemas.microsoft.com/office/drawing/2014/main" id="{60FA20E8-EDAA-4310-B870-97807901AC18}"/>
                </a:ext>
              </a:extLst>
            </p:cNvPr>
            <p:cNvSpPr>
              <a:spLocks/>
            </p:cNvSpPr>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8" name="Freeform 59">
              <a:extLst>
                <a:ext uri="{FF2B5EF4-FFF2-40B4-BE49-F238E27FC236}">
                  <a16:creationId xmlns:a16="http://schemas.microsoft.com/office/drawing/2014/main" id="{F5552AA2-C2AB-4D59-B6EF-E8E5EE110E52}"/>
                </a:ext>
              </a:extLst>
            </p:cNvPr>
            <p:cNvSpPr>
              <a:spLocks/>
            </p:cNvSpPr>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29" name="Freeform 60">
              <a:extLst>
                <a:ext uri="{FF2B5EF4-FFF2-40B4-BE49-F238E27FC236}">
                  <a16:creationId xmlns:a16="http://schemas.microsoft.com/office/drawing/2014/main" id="{0BA267D0-8F6B-4803-B948-70E29B4587EB}"/>
                </a:ext>
              </a:extLst>
            </p:cNvPr>
            <p:cNvSpPr>
              <a:spLocks/>
            </p:cNvSpPr>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0" name="Freeform 61">
              <a:extLst>
                <a:ext uri="{FF2B5EF4-FFF2-40B4-BE49-F238E27FC236}">
                  <a16:creationId xmlns:a16="http://schemas.microsoft.com/office/drawing/2014/main" id="{86E372A3-B9F4-4FEE-8B96-D9AD879E214E}"/>
                </a:ext>
              </a:extLst>
            </p:cNvPr>
            <p:cNvSpPr>
              <a:spLocks/>
            </p:cNvSpPr>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1" name="Freeform 5">
              <a:extLst>
                <a:ext uri="{FF2B5EF4-FFF2-40B4-BE49-F238E27FC236}">
                  <a16:creationId xmlns:a16="http://schemas.microsoft.com/office/drawing/2014/main" id="{FF0C4564-5DA6-4224-A8B7-85CE1323DE8F}"/>
                </a:ext>
              </a:extLst>
            </p:cNvPr>
            <p:cNvSpPr>
              <a:spLocks/>
            </p:cNvSpPr>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2" name="Freeform 6">
              <a:extLst>
                <a:ext uri="{FF2B5EF4-FFF2-40B4-BE49-F238E27FC236}">
                  <a16:creationId xmlns:a16="http://schemas.microsoft.com/office/drawing/2014/main" id="{19F31D0D-C43D-4BB0-A13C-9524B84117D4}"/>
                </a:ext>
              </a:extLst>
            </p:cNvPr>
            <p:cNvSpPr>
              <a:spLocks/>
            </p:cNvSpPr>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3" name="Freeform 7">
              <a:extLst>
                <a:ext uri="{FF2B5EF4-FFF2-40B4-BE49-F238E27FC236}">
                  <a16:creationId xmlns:a16="http://schemas.microsoft.com/office/drawing/2014/main" id="{6B32FB03-B0FE-4731-BE41-C59AFB49FBF5}"/>
                </a:ext>
              </a:extLst>
            </p:cNvPr>
            <p:cNvSpPr>
              <a:spLocks/>
            </p:cNvSpPr>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4" name="Freeform 8">
              <a:extLst>
                <a:ext uri="{FF2B5EF4-FFF2-40B4-BE49-F238E27FC236}">
                  <a16:creationId xmlns:a16="http://schemas.microsoft.com/office/drawing/2014/main" id="{BDD5B6F0-1E17-4DCD-AE5F-ED8C48892FEF}"/>
                </a:ext>
              </a:extLst>
            </p:cNvPr>
            <p:cNvSpPr>
              <a:spLocks/>
            </p:cNvSpPr>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5" name="Freeform 9">
              <a:extLst>
                <a:ext uri="{FF2B5EF4-FFF2-40B4-BE49-F238E27FC236}">
                  <a16:creationId xmlns:a16="http://schemas.microsoft.com/office/drawing/2014/main" id="{0290BE17-E89B-4AF9-B3F6-AF4884D52467}"/>
                </a:ext>
              </a:extLst>
            </p:cNvPr>
            <p:cNvSpPr>
              <a:spLocks/>
            </p:cNvSpPr>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6" name="Freeform 11">
              <a:extLst>
                <a:ext uri="{FF2B5EF4-FFF2-40B4-BE49-F238E27FC236}">
                  <a16:creationId xmlns:a16="http://schemas.microsoft.com/office/drawing/2014/main" id="{85F63089-F77F-4F02-8417-AAC1847FBCA7}"/>
                </a:ext>
              </a:extLst>
            </p:cNvPr>
            <p:cNvSpPr>
              <a:spLocks/>
            </p:cNvSpPr>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7" name="Freeform 12">
              <a:extLst>
                <a:ext uri="{FF2B5EF4-FFF2-40B4-BE49-F238E27FC236}">
                  <a16:creationId xmlns:a16="http://schemas.microsoft.com/office/drawing/2014/main" id="{7B01CD5E-570F-4CBF-9904-94F30D928C54}"/>
                </a:ext>
              </a:extLst>
            </p:cNvPr>
            <p:cNvSpPr>
              <a:spLocks/>
            </p:cNvSpPr>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8" name="Freeform 13">
              <a:extLst>
                <a:ext uri="{FF2B5EF4-FFF2-40B4-BE49-F238E27FC236}">
                  <a16:creationId xmlns:a16="http://schemas.microsoft.com/office/drawing/2014/main" id="{7EE6A672-2915-4B03-99A9-9364D5F1521E}"/>
                </a:ext>
              </a:extLst>
            </p:cNvPr>
            <p:cNvSpPr>
              <a:spLocks/>
            </p:cNvSpPr>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39" name="Freeform 14">
              <a:extLst>
                <a:ext uri="{FF2B5EF4-FFF2-40B4-BE49-F238E27FC236}">
                  <a16:creationId xmlns:a16="http://schemas.microsoft.com/office/drawing/2014/main" id="{2136B643-14E1-443A-BC1C-06ADAE65C30F}"/>
                </a:ext>
              </a:extLst>
            </p:cNvPr>
            <p:cNvSpPr>
              <a:spLocks/>
            </p:cNvSpPr>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0" name="Freeform 16">
              <a:extLst>
                <a:ext uri="{FF2B5EF4-FFF2-40B4-BE49-F238E27FC236}">
                  <a16:creationId xmlns:a16="http://schemas.microsoft.com/office/drawing/2014/main" id="{867FA393-4F37-4E1A-870B-F96775FAB7E8}"/>
                </a:ext>
              </a:extLst>
            </p:cNvPr>
            <p:cNvSpPr>
              <a:spLocks/>
            </p:cNvSpPr>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1" name="Freeform 17">
              <a:extLst>
                <a:ext uri="{FF2B5EF4-FFF2-40B4-BE49-F238E27FC236}">
                  <a16:creationId xmlns:a16="http://schemas.microsoft.com/office/drawing/2014/main" id="{E225A1BE-FAD2-4764-A7E4-A6DA07D0573B}"/>
                </a:ext>
              </a:extLst>
            </p:cNvPr>
            <p:cNvSpPr>
              <a:spLocks/>
            </p:cNvSpPr>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2" name="Freeform 21">
              <a:extLst>
                <a:ext uri="{FF2B5EF4-FFF2-40B4-BE49-F238E27FC236}">
                  <a16:creationId xmlns:a16="http://schemas.microsoft.com/office/drawing/2014/main" id="{25D65388-C7E0-4C07-822A-03C5009C6D1E}"/>
                </a:ext>
              </a:extLst>
            </p:cNvPr>
            <p:cNvSpPr>
              <a:spLocks/>
            </p:cNvSpPr>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3" name="Freeform 25">
              <a:extLst>
                <a:ext uri="{FF2B5EF4-FFF2-40B4-BE49-F238E27FC236}">
                  <a16:creationId xmlns:a16="http://schemas.microsoft.com/office/drawing/2014/main" id="{E1D79822-C494-449C-B439-F437DAD4F218}"/>
                </a:ext>
              </a:extLst>
            </p:cNvPr>
            <p:cNvSpPr>
              <a:spLocks/>
            </p:cNvSpPr>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4" name="Freeform 29">
              <a:extLst>
                <a:ext uri="{FF2B5EF4-FFF2-40B4-BE49-F238E27FC236}">
                  <a16:creationId xmlns:a16="http://schemas.microsoft.com/office/drawing/2014/main" id="{CDB324E5-E8D9-40E3-BAB4-1F87E67E4F46}"/>
                </a:ext>
              </a:extLst>
            </p:cNvPr>
            <p:cNvSpPr>
              <a:spLocks/>
            </p:cNvSpPr>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5" name="Freeform 31">
              <a:extLst>
                <a:ext uri="{FF2B5EF4-FFF2-40B4-BE49-F238E27FC236}">
                  <a16:creationId xmlns:a16="http://schemas.microsoft.com/office/drawing/2014/main" id="{15404AB3-12EB-462E-85A2-AF4A7E91D729}"/>
                </a:ext>
              </a:extLst>
            </p:cNvPr>
            <p:cNvSpPr>
              <a:spLocks/>
            </p:cNvSpPr>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6" name="Freeform 32">
              <a:extLst>
                <a:ext uri="{FF2B5EF4-FFF2-40B4-BE49-F238E27FC236}">
                  <a16:creationId xmlns:a16="http://schemas.microsoft.com/office/drawing/2014/main" id="{228021CB-53B3-4BCC-A14C-0B6951FC971F}"/>
                </a:ext>
              </a:extLst>
            </p:cNvPr>
            <p:cNvSpPr>
              <a:spLocks/>
            </p:cNvSpPr>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7" name="Freeform 33">
              <a:extLst>
                <a:ext uri="{FF2B5EF4-FFF2-40B4-BE49-F238E27FC236}">
                  <a16:creationId xmlns:a16="http://schemas.microsoft.com/office/drawing/2014/main" id="{B353D0BC-00A6-4EA4-9311-9FCB88CC2021}"/>
                </a:ext>
              </a:extLst>
            </p:cNvPr>
            <p:cNvSpPr>
              <a:spLocks/>
            </p:cNvSpPr>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8" name="Freeform 34">
              <a:extLst>
                <a:ext uri="{FF2B5EF4-FFF2-40B4-BE49-F238E27FC236}">
                  <a16:creationId xmlns:a16="http://schemas.microsoft.com/office/drawing/2014/main" id="{0E001FD3-6EDD-47A3-9916-826E1595DAB3}"/>
                </a:ext>
              </a:extLst>
            </p:cNvPr>
            <p:cNvSpPr>
              <a:spLocks/>
            </p:cNvSpPr>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49" name="Freeform 35">
              <a:extLst>
                <a:ext uri="{FF2B5EF4-FFF2-40B4-BE49-F238E27FC236}">
                  <a16:creationId xmlns:a16="http://schemas.microsoft.com/office/drawing/2014/main" id="{FE214D5B-D151-4E09-A01E-BEAAF9C679ED}"/>
                </a:ext>
              </a:extLst>
            </p:cNvPr>
            <p:cNvSpPr>
              <a:spLocks/>
            </p:cNvSpPr>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0" name="Freeform 36">
              <a:extLst>
                <a:ext uri="{FF2B5EF4-FFF2-40B4-BE49-F238E27FC236}">
                  <a16:creationId xmlns:a16="http://schemas.microsoft.com/office/drawing/2014/main" id="{3024EF13-0A45-49DD-B0F4-FA3A5169EFFE}"/>
                </a:ext>
              </a:extLst>
            </p:cNvPr>
            <p:cNvSpPr>
              <a:spLocks/>
            </p:cNvSpPr>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1" name="Freeform 37">
              <a:extLst>
                <a:ext uri="{FF2B5EF4-FFF2-40B4-BE49-F238E27FC236}">
                  <a16:creationId xmlns:a16="http://schemas.microsoft.com/office/drawing/2014/main" id="{95E0BDAE-48A7-4752-A150-74DA4BAE5E4B}"/>
                </a:ext>
              </a:extLst>
            </p:cNvPr>
            <p:cNvSpPr>
              <a:spLocks/>
            </p:cNvSpPr>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2" name="Freeform 38">
              <a:extLst>
                <a:ext uri="{FF2B5EF4-FFF2-40B4-BE49-F238E27FC236}">
                  <a16:creationId xmlns:a16="http://schemas.microsoft.com/office/drawing/2014/main" id="{DE128EDB-3179-4F47-8B37-BEDE3B82FFC7}"/>
                </a:ext>
              </a:extLst>
            </p:cNvPr>
            <p:cNvSpPr>
              <a:spLocks/>
            </p:cNvSpPr>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3" name="Freeform 39">
              <a:extLst>
                <a:ext uri="{FF2B5EF4-FFF2-40B4-BE49-F238E27FC236}">
                  <a16:creationId xmlns:a16="http://schemas.microsoft.com/office/drawing/2014/main" id="{E09CDD49-7B7B-42C0-A09E-6CFB3CDFF6A1}"/>
                </a:ext>
              </a:extLst>
            </p:cNvPr>
            <p:cNvSpPr>
              <a:spLocks/>
            </p:cNvSpPr>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4" name="Freeform 40">
              <a:extLst>
                <a:ext uri="{FF2B5EF4-FFF2-40B4-BE49-F238E27FC236}">
                  <a16:creationId xmlns:a16="http://schemas.microsoft.com/office/drawing/2014/main" id="{93C5D839-4CD5-4165-9091-7D9B92CDC1D2}"/>
                </a:ext>
              </a:extLst>
            </p:cNvPr>
            <p:cNvSpPr>
              <a:spLocks/>
            </p:cNvSpPr>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5" name="Freeform 41">
              <a:extLst>
                <a:ext uri="{FF2B5EF4-FFF2-40B4-BE49-F238E27FC236}">
                  <a16:creationId xmlns:a16="http://schemas.microsoft.com/office/drawing/2014/main" id="{3C7F638A-BB6D-4B24-A7F9-03BF8087459B}"/>
                </a:ext>
              </a:extLst>
            </p:cNvPr>
            <p:cNvSpPr>
              <a:spLocks/>
            </p:cNvSpPr>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6" name="Freeform 42">
              <a:extLst>
                <a:ext uri="{FF2B5EF4-FFF2-40B4-BE49-F238E27FC236}">
                  <a16:creationId xmlns:a16="http://schemas.microsoft.com/office/drawing/2014/main" id="{5B59DB64-329B-45EA-8A67-4213A886B5B2}"/>
                </a:ext>
              </a:extLst>
            </p:cNvPr>
            <p:cNvSpPr>
              <a:spLocks/>
            </p:cNvSpPr>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7" name="Freeform 44">
              <a:extLst>
                <a:ext uri="{FF2B5EF4-FFF2-40B4-BE49-F238E27FC236}">
                  <a16:creationId xmlns:a16="http://schemas.microsoft.com/office/drawing/2014/main" id="{D8DAB003-6484-4D1D-85AE-93FA09BC5EF5}"/>
                </a:ext>
              </a:extLst>
            </p:cNvPr>
            <p:cNvSpPr>
              <a:spLocks/>
            </p:cNvSpPr>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8" name="Freeform 45">
              <a:extLst>
                <a:ext uri="{FF2B5EF4-FFF2-40B4-BE49-F238E27FC236}">
                  <a16:creationId xmlns:a16="http://schemas.microsoft.com/office/drawing/2014/main" id="{D49280A1-ACA8-4CD6-9012-AF12660F07E4}"/>
                </a:ext>
              </a:extLst>
            </p:cNvPr>
            <p:cNvSpPr>
              <a:spLocks/>
            </p:cNvSpPr>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59" name="Freeform 46">
              <a:extLst>
                <a:ext uri="{FF2B5EF4-FFF2-40B4-BE49-F238E27FC236}">
                  <a16:creationId xmlns:a16="http://schemas.microsoft.com/office/drawing/2014/main" id="{C03EAE8C-6089-40E5-9361-2E266A1EEBA3}"/>
                </a:ext>
              </a:extLst>
            </p:cNvPr>
            <p:cNvSpPr>
              <a:spLocks/>
            </p:cNvSpPr>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60" name="Freeform 47">
              <a:extLst>
                <a:ext uri="{FF2B5EF4-FFF2-40B4-BE49-F238E27FC236}">
                  <a16:creationId xmlns:a16="http://schemas.microsoft.com/office/drawing/2014/main" id="{02E3A077-F087-4E14-A13E-4E9D4369B1F6}"/>
                </a:ext>
              </a:extLst>
            </p:cNvPr>
            <p:cNvSpPr>
              <a:spLocks/>
            </p:cNvSpPr>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61" name="Freeform 48">
              <a:extLst>
                <a:ext uri="{FF2B5EF4-FFF2-40B4-BE49-F238E27FC236}">
                  <a16:creationId xmlns:a16="http://schemas.microsoft.com/office/drawing/2014/main" id="{7CE4FAAA-45E7-4C86-B59A-F284B79EFD23}"/>
                </a:ext>
              </a:extLst>
            </p:cNvPr>
            <p:cNvSpPr>
              <a:spLocks/>
            </p:cNvSpPr>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62" name="Freeform 49">
              <a:extLst>
                <a:ext uri="{FF2B5EF4-FFF2-40B4-BE49-F238E27FC236}">
                  <a16:creationId xmlns:a16="http://schemas.microsoft.com/office/drawing/2014/main" id="{E2689B62-CCA1-4EE5-B622-FBA516868916}"/>
                </a:ext>
              </a:extLst>
            </p:cNvPr>
            <p:cNvSpPr>
              <a:spLocks/>
            </p:cNvSpPr>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63" name="Freeform 8">
              <a:extLst>
                <a:ext uri="{FF2B5EF4-FFF2-40B4-BE49-F238E27FC236}">
                  <a16:creationId xmlns:a16="http://schemas.microsoft.com/office/drawing/2014/main" id="{113638EE-3BCF-4315-A329-3C6766A3890B}"/>
                </a:ext>
              </a:extLst>
            </p:cNvPr>
            <p:cNvSpPr>
              <a:spLocks/>
            </p:cNvSpPr>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sp>
          <p:nvSpPr>
            <p:cNvPr id="64" name="Freeform 106">
              <a:extLst>
                <a:ext uri="{FF2B5EF4-FFF2-40B4-BE49-F238E27FC236}">
                  <a16:creationId xmlns:a16="http://schemas.microsoft.com/office/drawing/2014/main" id="{4FB36B8F-335B-40F2-83BB-C2B2689DC2E9}"/>
                </a:ext>
              </a:extLst>
            </p:cNvPr>
            <p:cNvSpPr>
              <a:spLocks/>
            </p:cNvSpPr>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350">
                <a:solidFill>
                  <a:schemeClr val="tx2"/>
                </a:solidFill>
              </a:endParaRPr>
            </a:p>
          </p:txBody>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802387" y="502921"/>
            <a:ext cx="7225508"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802387" y="1874520"/>
            <a:ext cx="7225508"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30302" y="6382513"/>
            <a:ext cx="2134426" cy="365125"/>
          </a:xfrm>
          <a:prstGeom prst="rect">
            <a:avLst/>
          </a:prstGeom>
        </p:spPr>
        <p:txBody>
          <a:bodyPr vert="horz" lIns="91440" tIns="45720" rIns="91440" bIns="45720" rtlCol="0" anchor="ctr"/>
          <a:lstStyle>
            <a:lvl1pPr algn="l">
              <a:defRPr sz="788">
                <a:solidFill>
                  <a:schemeClr val="tx2"/>
                </a:solidFill>
              </a:defRPr>
            </a:lvl1pPr>
          </a:lstStyle>
          <a:p>
            <a:fld id="{B5898F52-2787-4BA2-BBBC-9395E9F86D50}" type="datetimeFigureOut">
              <a:rPr lang="en-US" smtClean="0"/>
              <a:pPr/>
              <a:t>5/16/2022</a:t>
            </a:fld>
            <a:endParaRPr lang="en-US" dirty="0"/>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835837" y="2145209"/>
            <a:ext cx="4157472" cy="312062"/>
          </a:xfrm>
          <a:prstGeom prst="rect">
            <a:avLst/>
          </a:prstGeom>
        </p:spPr>
        <p:txBody>
          <a:bodyPr vert="horz" lIns="91440" tIns="45720" rIns="91440" bIns="45720" rtlCol="0" anchor="ctr"/>
          <a:lstStyle>
            <a:lvl1pPr algn="l">
              <a:defRPr sz="788">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8593440" y="6382513"/>
            <a:ext cx="375748" cy="365125"/>
          </a:xfrm>
          <a:prstGeom prst="rect">
            <a:avLst/>
          </a:prstGeom>
        </p:spPr>
        <p:txBody>
          <a:bodyPr vert="horz" lIns="91440" tIns="45720" rIns="91440" bIns="45720" rtlCol="0" anchor="ctr"/>
          <a:lstStyle>
            <a:lvl1pPr algn="r">
              <a:defRPr sz="788">
                <a:solidFill>
                  <a:schemeClr val="tx2"/>
                </a:solidFill>
              </a:defRPr>
            </a:lvl1pPr>
          </a:lstStyle>
          <a:p>
            <a:fld id="{4C8B8A27-DF03-4546-BA93-21C967D57E5C}" type="slidenum">
              <a:rPr lang="en-US" smtClean="0"/>
              <a:pPr/>
              <a:t>‹#›</a:t>
            </a:fld>
            <a:endParaRPr lang="en-US"/>
          </a:p>
        </p:txBody>
      </p:sp>
    </p:spTree>
    <p:extLst>
      <p:ext uri="{BB962C8B-B14F-4D97-AF65-F5344CB8AC3E}">
        <p14:creationId xmlns:p14="http://schemas.microsoft.com/office/powerpoint/2010/main" val="357977051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43" r:id="rId6"/>
    <p:sldLayoutId id="2147483739" r:id="rId7"/>
    <p:sldLayoutId id="2147483740" r:id="rId8"/>
    <p:sldLayoutId id="2147483741" r:id="rId9"/>
    <p:sldLayoutId id="2147483742" r:id="rId10"/>
    <p:sldLayoutId id="2147483744" r:id="rId11"/>
  </p:sldLayoutIdLst>
  <p:txStyles>
    <p:titleStyle>
      <a:lvl1pPr algn="l" defTabSz="685800" rtl="0" eaLnBrk="1" latinLnBrk="0" hangingPunct="1">
        <a:lnSpc>
          <a:spcPct val="100000"/>
        </a:lnSpc>
        <a:spcBef>
          <a:spcPct val="0"/>
        </a:spcBef>
        <a:buNone/>
        <a:defRPr sz="3000" kern="1200">
          <a:solidFill>
            <a:schemeClr val="tx2"/>
          </a:solidFill>
          <a:latin typeface="+mj-lt"/>
          <a:ea typeface="+mj-ea"/>
          <a:cs typeface="+mj-cs"/>
        </a:defRPr>
      </a:lvl1pPr>
    </p:titleStyle>
    <p:bodyStyle>
      <a:lvl1pPr marL="171450" indent="-171450" algn="l" defTabSz="685800" rtl="0" eaLnBrk="1" latinLnBrk="0" hangingPunct="1">
        <a:lnSpc>
          <a:spcPct val="150000"/>
        </a:lnSpc>
        <a:spcBef>
          <a:spcPts val="750"/>
        </a:spcBef>
        <a:buClr>
          <a:schemeClr val="bg2">
            <a:lumMod val="75000"/>
          </a:schemeClr>
        </a:buClr>
        <a:buFont typeface="Arial" panose="020B0604020202020204" pitchFamily="34" charset="0"/>
        <a:buChar char="•"/>
        <a:defRPr sz="1500" kern="1200">
          <a:solidFill>
            <a:schemeClr val="tx2"/>
          </a:solidFill>
          <a:latin typeface="+mn-lt"/>
          <a:ea typeface="+mn-ea"/>
          <a:cs typeface="+mn-cs"/>
        </a:defRPr>
      </a:lvl1pPr>
      <a:lvl2pPr marL="171450" indent="0" algn="l" defTabSz="685800" rtl="0" eaLnBrk="1" latinLnBrk="0" hangingPunct="1">
        <a:lnSpc>
          <a:spcPct val="150000"/>
        </a:lnSpc>
        <a:spcBef>
          <a:spcPts val="375"/>
        </a:spcBef>
        <a:buClr>
          <a:schemeClr val="bg2">
            <a:lumMod val="75000"/>
          </a:schemeClr>
        </a:buClr>
        <a:buFontTx/>
        <a:buNone/>
        <a:defRPr sz="1350" kern="1200">
          <a:solidFill>
            <a:schemeClr val="tx2"/>
          </a:solidFill>
          <a:latin typeface="+mn-lt"/>
          <a:ea typeface="+mn-ea"/>
          <a:cs typeface="+mn-cs"/>
        </a:defRPr>
      </a:lvl2pPr>
      <a:lvl3pPr marL="411480" indent="-214313" algn="l" defTabSz="685800" rtl="0" eaLnBrk="1" latinLnBrk="0" hangingPunct="1">
        <a:lnSpc>
          <a:spcPct val="150000"/>
        </a:lnSpc>
        <a:spcBef>
          <a:spcPts val="375"/>
        </a:spcBef>
        <a:buClr>
          <a:schemeClr val="bg2">
            <a:lumMod val="75000"/>
          </a:schemeClr>
        </a:buClr>
        <a:buFont typeface="Arial" panose="020B0604020202020204" pitchFamily="34" charset="0"/>
        <a:buChar char="•"/>
        <a:defRPr sz="1200" b="1" kern="1200">
          <a:solidFill>
            <a:schemeClr val="tx2"/>
          </a:solidFill>
          <a:latin typeface="+mn-lt"/>
          <a:ea typeface="+mn-ea"/>
          <a:cs typeface="+mn-cs"/>
        </a:defRPr>
      </a:lvl3pPr>
      <a:lvl4pPr marL="411480" indent="0" algn="l" defTabSz="685800" rtl="0" eaLnBrk="1" latinLnBrk="0" hangingPunct="1">
        <a:lnSpc>
          <a:spcPct val="150000"/>
        </a:lnSpc>
        <a:spcBef>
          <a:spcPts val="375"/>
        </a:spcBef>
        <a:buClr>
          <a:schemeClr val="bg2">
            <a:lumMod val="75000"/>
          </a:schemeClr>
        </a:buClr>
        <a:buFontTx/>
        <a:buNone/>
        <a:defRPr sz="1050" kern="1200">
          <a:solidFill>
            <a:schemeClr val="tx2"/>
          </a:solidFill>
          <a:latin typeface="+mn-lt"/>
          <a:ea typeface="+mn-ea"/>
          <a:cs typeface="+mn-cs"/>
        </a:defRPr>
      </a:lvl4pPr>
      <a:lvl5pPr marL="625793" indent="-214313" algn="l" defTabSz="685800" rtl="0" eaLnBrk="1" latinLnBrk="0" hangingPunct="1">
        <a:lnSpc>
          <a:spcPct val="150000"/>
        </a:lnSpc>
        <a:spcBef>
          <a:spcPts val="375"/>
        </a:spcBef>
        <a:buClr>
          <a:schemeClr val="bg2">
            <a:lumMod val="75000"/>
          </a:schemeClr>
        </a:buClr>
        <a:buFont typeface="Arial" panose="020B0604020202020204" pitchFamily="34" charset="0"/>
        <a:buChar char="•"/>
        <a:defRPr sz="105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video" Target="https://www.youtube.com/embed/enaRNnEzwi4?feature=oembed"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video" Target="https://www.youtube.com/embed/NSbSG-MYdJQ?feature=oembed"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w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wmf"/><Relationship Id="rId1" Type="http://schemas.openxmlformats.org/officeDocument/2006/relationships/slideLayout" Target="../slideLayouts/slideLayout7.xml"/><Relationship Id="rId4" Type="http://schemas.openxmlformats.org/officeDocument/2006/relationships/image" Target="../media/image10.wmf"/></Relationships>
</file>

<file path=ppt/slides/_rels/slide9.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slideLayout" Target="../slideLayouts/slideLayout7.xml"/><Relationship Id="rId4" Type="http://schemas.openxmlformats.org/officeDocument/2006/relationships/image" Target="../media/image15.wmf"/></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Heart 14">
            <a:extLst>
              <a:ext uri="{FF2B5EF4-FFF2-40B4-BE49-F238E27FC236}">
                <a16:creationId xmlns:a16="http://schemas.microsoft.com/office/drawing/2014/main" id="{51EF0893-DA56-4720-B378-732E5B0D3B8B}"/>
              </a:ext>
            </a:extLst>
          </p:cNvPr>
          <p:cNvSpPr/>
          <p:nvPr/>
        </p:nvSpPr>
        <p:spPr>
          <a:xfrm>
            <a:off x="2324100" y="4546600"/>
            <a:ext cx="1008063" cy="1366838"/>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4" name="Heart 13">
            <a:extLst>
              <a:ext uri="{FF2B5EF4-FFF2-40B4-BE49-F238E27FC236}">
                <a16:creationId xmlns:a16="http://schemas.microsoft.com/office/drawing/2014/main" id="{573F3DBC-C3FE-4F50-A1DD-E5A2DAAD4908}"/>
              </a:ext>
            </a:extLst>
          </p:cNvPr>
          <p:cNvSpPr/>
          <p:nvPr/>
        </p:nvSpPr>
        <p:spPr>
          <a:xfrm>
            <a:off x="4413250" y="5230813"/>
            <a:ext cx="1008063" cy="1366837"/>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3" name="Heart 12">
            <a:extLst>
              <a:ext uri="{FF2B5EF4-FFF2-40B4-BE49-F238E27FC236}">
                <a16:creationId xmlns:a16="http://schemas.microsoft.com/office/drawing/2014/main" id="{9A8FB1EC-6D1A-46DF-8AFC-AC2CE7B02B05}"/>
              </a:ext>
            </a:extLst>
          </p:cNvPr>
          <p:cNvSpPr/>
          <p:nvPr/>
        </p:nvSpPr>
        <p:spPr>
          <a:xfrm>
            <a:off x="4211638" y="196850"/>
            <a:ext cx="1008062" cy="1368425"/>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102" name="TextBox 2">
            <a:extLst>
              <a:ext uri="{FF2B5EF4-FFF2-40B4-BE49-F238E27FC236}">
                <a16:creationId xmlns:a16="http://schemas.microsoft.com/office/drawing/2014/main" id="{65ABE328-5B22-434E-9BC4-4C5E6E0779E2}"/>
              </a:ext>
            </a:extLst>
          </p:cNvPr>
          <p:cNvSpPr txBox="1">
            <a:spLocks noChangeArrowheads="1"/>
          </p:cNvSpPr>
          <p:nvPr/>
        </p:nvSpPr>
        <p:spPr bwMode="auto">
          <a:xfrm>
            <a:off x="1692275" y="404813"/>
            <a:ext cx="57594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2800" b="1" dirty="0">
                <a:solidFill>
                  <a:schemeClr val="bg1"/>
                </a:solidFill>
                <a:latin typeface="Arial"/>
                <a:cs typeface="Arial"/>
              </a:rPr>
              <a:t>Assembly with Mrs Reid</a:t>
            </a:r>
          </a:p>
          <a:p>
            <a:pPr algn="ctr" eaLnBrk="1" hangingPunct="1">
              <a:spcBef>
                <a:spcPct val="0"/>
              </a:spcBef>
              <a:buNone/>
            </a:pPr>
            <a:r>
              <a:rPr lang="en-GB" altLang="en-US" sz="2800" b="1" dirty="0">
                <a:solidFill>
                  <a:schemeClr val="bg1"/>
                </a:solidFill>
                <a:latin typeface="Arial"/>
                <a:cs typeface="Arial"/>
              </a:rPr>
              <a:t>Tuesday 17th May 2022</a:t>
            </a:r>
          </a:p>
        </p:txBody>
      </p:sp>
      <p:sp>
        <p:nvSpPr>
          <p:cNvPr id="4103" name="TextBox 3">
            <a:extLst>
              <a:ext uri="{FF2B5EF4-FFF2-40B4-BE49-F238E27FC236}">
                <a16:creationId xmlns:a16="http://schemas.microsoft.com/office/drawing/2014/main" id="{DB72DBF0-CE17-40FF-9164-F6AFCBF3BB45}"/>
              </a:ext>
            </a:extLst>
          </p:cNvPr>
          <p:cNvSpPr txBox="1">
            <a:spLocks noChangeArrowheads="1"/>
          </p:cNvSpPr>
          <p:nvPr/>
        </p:nvSpPr>
        <p:spPr bwMode="auto">
          <a:xfrm>
            <a:off x="2773962" y="6167558"/>
            <a:ext cx="3889375"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None/>
            </a:pPr>
            <a:r>
              <a:rPr lang="en-GB" altLang="en-US" b="1" dirty="0">
                <a:latin typeface="Arial"/>
                <a:cs typeface="Arial"/>
              </a:rPr>
              <a:t> Kindness </a:t>
            </a:r>
            <a:endParaRPr lang="en-US" dirty="0"/>
          </a:p>
          <a:p>
            <a:pPr eaLnBrk="1" hangingPunct="1">
              <a:spcBef>
                <a:spcPct val="0"/>
              </a:spcBef>
              <a:buFontTx/>
              <a:buNone/>
            </a:pPr>
            <a:endParaRPr lang="en-GB" altLang="en-US" sz="1800"/>
          </a:p>
        </p:txBody>
      </p:sp>
      <p:sp>
        <p:nvSpPr>
          <p:cNvPr id="5" name="Heart 4">
            <a:extLst>
              <a:ext uri="{FF2B5EF4-FFF2-40B4-BE49-F238E27FC236}">
                <a16:creationId xmlns:a16="http://schemas.microsoft.com/office/drawing/2014/main" id="{40FBDCB2-BE79-4897-A9A7-16F3D3E5D06A}"/>
              </a:ext>
            </a:extLst>
          </p:cNvPr>
          <p:cNvSpPr/>
          <p:nvPr/>
        </p:nvSpPr>
        <p:spPr>
          <a:xfrm>
            <a:off x="468313" y="434975"/>
            <a:ext cx="1008062" cy="1368425"/>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6" name="Heart 5">
            <a:extLst>
              <a:ext uri="{FF2B5EF4-FFF2-40B4-BE49-F238E27FC236}">
                <a16:creationId xmlns:a16="http://schemas.microsoft.com/office/drawing/2014/main" id="{28F07EE3-8C8A-493C-9419-AB50001AE086}"/>
              </a:ext>
            </a:extLst>
          </p:cNvPr>
          <p:cNvSpPr/>
          <p:nvPr/>
        </p:nvSpPr>
        <p:spPr>
          <a:xfrm>
            <a:off x="1119188" y="1917700"/>
            <a:ext cx="1008062" cy="1368425"/>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7" name="Heart 6">
            <a:extLst>
              <a:ext uri="{FF2B5EF4-FFF2-40B4-BE49-F238E27FC236}">
                <a16:creationId xmlns:a16="http://schemas.microsoft.com/office/drawing/2014/main" id="{D2C57A8E-4E0D-45DC-917D-08FF1119BD2E}"/>
              </a:ext>
            </a:extLst>
          </p:cNvPr>
          <p:cNvSpPr/>
          <p:nvPr/>
        </p:nvSpPr>
        <p:spPr>
          <a:xfrm>
            <a:off x="7451725" y="196850"/>
            <a:ext cx="1008063" cy="1368425"/>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8" name="Heart 7">
            <a:extLst>
              <a:ext uri="{FF2B5EF4-FFF2-40B4-BE49-F238E27FC236}">
                <a16:creationId xmlns:a16="http://schemas.microsoft.com/office/drawing/2014/main" id="{065089AD-1507-4BF7-8BEC-520D4F90FC49}"/>
              </a:ext>
            </a:extLst>
          </p:cNvPr>
          <p:cNvSpPr/>
          <p:nvPr/>
        </p:nvSpPr>
        <p:spPr>
          <a:xfrm>
            <a:off x="7956550" y="2565400"/>
            <a:ext cx="1008063" cy="1368425"/>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9" name="Heart 8">
            <a:extLst>
              <a:ext uri="{FF2B5EF4-FFF2-40B4-BE49-F238E27FC236}">
                <a16:creationId xmlns:a16="http://schemas.microsoft.com/office/drawing/2014/main" id="{0D72C423-037C-4C73-82B7-F0E5B59F9BDE}"/>
              </a:ext>
            </a:extLst>
          </p:cNvPr>
          <p:cNvSpPr/>
          <p:nvPr/>
        </p:nvSpPr>
        <p:spPr>
          <a:xfrm>
            <a:off x="6395709" y="4344988"/>
            <a:ext cx="1008062" cy="1368425"/>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0" name="Heart 9">
            <a:extLst>
              <a:ext uri="{FF2B5EF4-FFF2-40B4-BE49-F238E27FC236}">
                <a16:creationId xmlns:a16="http://schemas.microsoft.com/office/drawing/2014/main" id="{0C2DEE79-49C1-416A-BB83-419FDEBE541D}"/>
              </a:ext>
            </a:extLst>
          </p:cNvPr>
          <p:cNvSpPr/>
          <p:nvPr/>
        </p:nvSpPr>
        <p:spPr>
          <a:xfrm>
            <a:off x="395288" y="5026025"/>
            <a:ext cx="1008062" cy="1368425"/>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1" name="Heart 10">
            <a:extLst>
              <a:ext uri="{FF2B5EF4-FFF2-40B4-BE49-F238E27FC236}">
                <a16:creationId xmlns:a16="http://schemas.microsoft.com/office/drawing/2014/main" id="{5C700491-8F38-4AF9-AA15-1C76C3E2FE37}"/>
              </a:ext>
            </a:extLst>
          </p:cNvPr>
          <p:cNvSpPr/>
          <p:nvPr/>
        </p:nvSpPr>
        <p:spPr>
          <a:xfrm>
            <a:off x="269875" y="3313113"/>
            <a:ext cx="1008063" cy="1368425"/>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2" name="Heart 11">
            <a:extLst>
              <a:ext uri="{FF2B5EF4-FFF2-40B4-BE49-F238E27FC236}">
                <a16:creationId xmlns:a16="http://schemas.microsoft.com/office/drawing/2014/main" id="{8491E55D-F3FA-4344-B3F7-FDE89209F9F4}"/>
              </a:ext>
            </a:extLst>
          </p:cNvPr>
          <p:cNvSpPr/>
          <p:nvPr/>
        </p:nvSpPr>
        <p:spPr>
          <a:xfrm>
            <a:off x="7740650" y="5287963"/>
            <a:ext cx="1008063" cy="1368425"/>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pic>
        <p:nvPicPr>
          <p:cNvPr id="2" name="Online Media 1" title="Sesame Street: Try a Little Kindness (with Tori Kelly)">
            <a:hlinkClick r:id="" action="ppaction://media"/>
            <a:extLst>
              <a:ext uri="{FF2B5EF4-FFF2-40B4-BE49-F238E27FC236}">
                <a16:creationId xmlns:a16="http://schemas.microsoft.com/office/drawing/2014/main" id="{82A80084-4A71-A77D-8F17-F84C5DB769DC}"/>
              </a:ext>
            </a:extLst>
          </p:cNvPr>
          <p:cNvPicPr>
            <a:picLocks noRot="1" noChangeAspect="1"/>
          </p:cNvPicPr>
          <p:nvPr>
            <a:videoFile r:link="rId1"/>
          </p:nvPr>
        </p:nvPicPr>
        <p:blipFill>
          <a:blip r:embed="rId3"/>
          <a:stretch>
            <a:fillRect/>
          </a:stretch>
        </p:blipFill>
        <p:spPr>
          <a:xfrm>
            <a:off x="2025291" y="1391610"/>
            <a:ext cx="5334957" cy="403164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4" name="Group 133">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322337" y="867296"/>
            <a:ext cx="370664" cy="5111117"/>
            <a:chOff x="11096450" y="13394"/>
            <a:chExt cx="494218" cy="6814823"/>
          </a:xfrm>
          <a:solidFill>
            <a:schemeClr val="bg2">
              <a:lumMod val="90000"/>
            </a:schemeClr>
          </a:solidFill>
        </p:grpSpPr>
        <p:sp>
          <p:nvSpPr>
            <p:cNvPr id="135"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36"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37"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38"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39"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0"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1"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2"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3"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4"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5"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6"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7"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8"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49"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0"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1"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2"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3"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4"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5"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6"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7"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8"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59"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0"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1"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2"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3"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4"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5"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6"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7"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8"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69"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0"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1"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2"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3"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4"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5"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6"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7"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8"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79"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0"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1"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2"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3"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4"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5"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6"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7"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8"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89"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90"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sp>
          <p:nvSpPr>
            <p:cNvPr id="191"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350">
                <a:solidFill>
                  <a:schemeClr val="tx2"/>
                </a:solidFill>
              </a:endParaRPr>
            </a:p>
          </p:txBody>
        </p:sp>
      </p:grpSp>
      <p:sp useBgFill="1">
        <p:nvSpPr>
          <p:cNvPr id="193" name="Rectangle 192">
            <a:extLst>
              <a:ext uri="{FF2B5EF4-FFF2-40B4-BE49-F238E27FC236}">
                <a16:creationId xmlns:a16="http://schemas.microsoft.com/office/drawing/2014/main" id="{D6F5F07B-A917-442C-82D5-5719737E9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Picture 4" descr="Shape, arrow&#10;&#10;Description automatically generated">
            <a:extLst>
              <a:ext uri="{FF2B5EF4-FFF2-40B4-BE49-F238E27FC236}">
                <a16:creationId xmlns:a16="http://schemas.microsoft.com/office/drawing/2014/main" id="{B855C2C2-57D3-41B4-BA13-A9883E9C31D7}"/>
              </a:ext>
            </a:extLst>
          </p:cNvPr>
          <p:cNvPicPr>
            <a:picLocks noGrp="1" noChangeAspect="1"/>
          </p:cNvPicPr>
          <p:nvPr>
            <p:ph idx="1"/>
          </p:nvPr>
        </p:nvPicPr>
        <p:blipFill rotWithShape="1">
          <a:blip r:embed="rId2"/>
          <a:srcRect l="16"/>
          <a:stretch/>
        </p:blipFill>
        <p:spPr>
          <a:xfrm>
            <a:off x="15" y="864227"/>
            <a:ext cx="9143985" cy="5143493"/>
          </a:xfrm>
          <a:prstGeom prst="rect">
            <a:avLst/>
          </a:prstGeom>
        </p:spPr>
      </p:pic>
      <p:sp>
        <p:nvSpPr>
          <p:cNvPr id="195" name="Rectangle 194">
            <a:extLst>
              <a:ext uri="{FF2B5EF4-FFF2-40B4-BE49-F238E27FC236}">
                <a16:creationId xmlns:a16="http://schemas.microsoft.com/office/drawing/2014/main" id="{C6C3E48C-655A-4982-8E73-7FB0D9E65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 y="3337628"/>
            <a:ext cx="9143987" cy="2669075"/>
          </a:xfrm>
          <a:prstGeom prst="rect">
            <a:avLst/>
          </a:prstGeom>
          <a:gradFill>
            <a:gsLst>
              <a:gs pos="89000">
                <a:srgbClr val="000000">
                  <a:alpha val="0"/>
                </a:srgbClr>
              </a:gs>
              <a:gs pos="0">
                <a:schemeClr val="tx1"/>
              </a:gs>
              <a:gs pos="56000">
                <a:srgbClr val="000000">
                  <a:alpha val="26000"/>
                </a:srgbClr>
              </a:gs>
              <a:gs pos="14000">
                <a:srgbClr val="000000">
                  <a:alpha val="37000"/>
                </a:srgbClr>
              </a:gs>
              <a:gs pos="0">
                <a:srgbClr val="000000">
                  <a:alpha val="2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883973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con&#10;&#10;Description automatically generated">
            <a:extLst>
              <a:ext uri="{FF2B5EF4-FFF2-40B4-BE49-F238E27FC236}">
                <a16:creationId xmlns:a16="http://schemas.microsoft.com/office/drawing/2014/main" id="{B203A43E-3C57-F551-5177-8C58E1DD8B09}"/>
              </a:ext>
            </a:extLst>
          </p:cNvPr>
          <p:cNvPicPr>
            <a:picLocks noChangeAspect="1"/>
          </p:cNvPicPr>
          <p:nvPr/>
        </p:nvPicPr>
        <p:blipFill>
          <a:blip r:embed="rId2"/>
          <a:stretch>
            <a:fillRect/>
          </a:stretch>
        </p:blipFill>
        <p:spPr>
          <a:xfrm>
            <a:off x="2137644" y="1261883"/>
            <a:ext cx="4722063" cy="4049562"/>
          </a:xfrm>
          <a:prstGeom prst="rect">
            <a:avLst/>
          </a:prstGeom>
        </p:spPr>
      </p:pic>
    </p:spTree>
    <p:extLst>
      <p:ext uri="{BB962C8B-B14F-4D97-AF65-F5344CB8AC3E}">
        <p14:creationId xmlns:p14="http://schemas.microsoft.com/office/powerpoint/2010/main" val="2043342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ext Box 18">
            <a:extLst>
              <a:ext uri="{FF2B5EF4-FFF2-40B4-BE49-F238E27FC236}">
                <a16:creationId xmlns:a16="http://schemas.microsoft.com/office/drawing/2014/main" id="{F6C52FD3-E5E0-42F8-9FAE-A620A9C32E26}"/>
              </a:ext>
            </a:extLst>
          </p:cNvPr>
          <p:cNvSpPr txBox="1">
            <a:spLocks noChangeArrowheads="1"/>
          </p:cNvSpPr>
          <p:nvPr/>
        </p:nvSpPr>
        <p:spPr bwMode="auto">
          <a:xfrm>
            <a:off x="611188" y="620713"/>
            <a:ext cx="8137525" cy="383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5400"/>
              <a:t>“No act of kindness, however small, is ever wasted.”</a:t>
            </a:r>
          </a:p>
          <a:p>
            <a:pPr algn="r" eaLnBrk="1" hangingPunct="1">
              <a:spcBef>
                <a:spcPct val="50000"/>
              </a:spcBef>
              <a:buFontTx/>
              <a:buNone/>
            </a:pPr>
            <a:r>
              <a:rPr lang="en-GB" altLang="en-US" sz="5400"/>
              <a:t>- Aesop</a:t>
            </a:r>
          </a:p>
        </p:txBody>
      </p:sp>
      <p:pic>
        <p:nvPicPr>
          <p:cNvPr id="5123" name="Picture 1">
            <a:extLst>
              <a:ext uri="{FF2B5EF4-FFF2-40B4-BE49-F238E27FC236}">
                <a16:creationId xmlns:a16="http://schemas.microsoft.com/office/drawing/2014/main" id="{54F999DC-B1A0-4819-81F4-5BCED597F3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3416300"/>
            <a:ext cx="4857750"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E9258F-DD93-628A-CD4B-C838133B28DF}"/>
              </a:ext>
            </a:extLst>
          </p:cNvPr>
          <p:cNvSpPr txBox="1"/>
          <p:nvPr/>
        </p:nvSpPr>
        <p:spPr>
          <a:xfrm>
            <a:off x="957532" y="215660"/>
            <a:ext cx="7289320"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800" b="1" dirty="0">
                <a:solidFill>
                  <a:schemeClr val="bg1"/>
                </a:solidFill>
                <a:latin typeface="Arial"/>
                <a:cs typeface="Arial"/>
              </a:rPr>
              <a:t>kindness</a:t>
            </a:r>
            <a:endParaRPr lang="en-US" sz="4800" b="1">
              <a:solidFill>
                <a:schemeClr val="bg1"/>
              </a:solidFill>
              <a:latin typeface="Arial"/>
              <a:cs typeface="Arial"/>
            </a:endParaRPr>
          </a:p>
          <a:p>
            <a:r>
              <a:rPr lang="en-GB" dirty="0">
                <a:solidFill>
                  <a:schemeClr val="bg1"/>
                </a:solidFill>
                <a:latin typeface="Arial"/>
                <a:cs typeface="Arial"/>
              </a:rPr>
              <a:t>[ˈ</a:t>
            </a:r>
            <a:r>
              <a:rPr lang="en-GB" dirty="0" err="1">
                <a:solidFill>
                  <a:schemeClr val="bg1"/>
                </a:solidFill>
                <a:latin typeface="Arial"/>
                <a:cs typeface="Arial"/>
              </a:rPr>
              <a:t>kʌɪn</a:t>
            </a:r>
            <a:r>
              <a:rPr lang="en-GB" dirty="0">
                <a:solidFill>
                  <a:schemeClr val="bg1"/>
                </a:solidFill>
                <a:latin typeface="Arial"/>
                <a:cs typeface="Arial"/>
              </a:rPr>
              <a:t>(d)</a:t>
            </a:r>
            <a:r>
              <a:rPr lang="en-GB" dirty="0" err="1">
                <a:solidFill>
                  <a:schemeClr val="bg1"/>
                </a:solidFill>
                <a:latin typeface="Arial"/>
                <a:cs typeface="Arial"/>
              </a:rPr>
              <a:t>nəs</a:t>
            </a:r>
            <a:r>
              <a:rPr lang="en-GB" dirty="0">
                <a:solidFill>
                  <a:schemeClr val="bg1"/>
                </a:solidFill>
                <a:latin typeface="Arial"/>
                <a:cs typeface="Arial"/>
              </a:rPr>
              <a:t>]</a:t>
            </a:r>
          </a:p>
          <a:p>
            <a:endParaRPr lang="en-GB" dirty="0">
              <a:solidFill>
                <a:schemeClr val="bg1"/>
              </a:solidFill>
              <a:latin typeface="Arial"/>
              <a:cs typeface="Arial"/>
            </a:endParaRPr>
          </a:p>
          <a:p>
            <a:r>
              <a:rPr lang="en-GB" dirty="0">
                <a:solidFill>
                  <a:schemeClr val="bg1"/>
                </a:solidFill>
                <a:latin typeface="Arial"/>
                <a:cs typeface="Arial"/>
              </a:rPr>
              <a:t>NOUN</a:t>
            </a:r>
          </a:p>
          <a:p>
            <a:r>
              <a:rPr lang="en-GB" dirty="0">
                <a:solidFill>
                  <a:schemeClr val="bg1"/>
                </a:solidFill>
                <a:latin typeface="Arial"/>
                <a:cs typeface="Arial"/>
              </a:rPr>
              <a:t>the quality of being friendly, generous, and considerate</a:t>
            </a:r>
          </a:p>
          <a:p>
            <a:pPr algn="l"/>
            <a:endParaRPr lang="en-GB" dirty="0"/>
          </a:p>
        </p:txBody>
      </p:sp>
      <p:sp>
        <p:nvSpPr>
          <p:cNvPr id="4" name="TextBox 3">
            <a:extLst>
              <a:ext uri="{FF2B5EF4-FFF2-40B4-BE49-F238E27FC236}">
                <a16:creationId xmlns:a16="http://schemas.microsoft.com/office/drawing/2014/main" id="{9B2E65A9-99A0-1ACC-7CC4-F72D0A8142C7}"/>
              </a:ext>
            </a:extLst>
          </p:cNvPr>
          <p:cNvSpPr txBox="1"/>
          <p:nvPr/>
        </p:nvSpPr>
        <p:spPr>
          <a:xfrm>
            <a:off x="781229" y="2316732"/>
            <a:ext cx="4364966"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latin typeface="Arial"/>
                <a:cs typeface="Arial"/>
              </a:rPr>
              <a:t>Tender-heartedness</a:t>
            </a:r>
          </a:p>
        </p:txBody>
      </p:sp>
      <p:sp>
        <p:nvSpPr>
          <p:cNvPr id="5" name="TextBox 4">
            <a:extLst>
              <a:ext uri="{FF2B5EF4-FFF2-40B4-BE49-F238E27FC236}">
                <a16:creationId xmlns:a16="http://schemas.microsoft.com/office/drawing/2014/main" id="{8227B54D-9F4F-2E63-79AE-186E6FC0A56A}"/>
              </a:ext>
            </a:extLst>
          </p:cNvPr>
          <p:cNvSpPr txBox="1"/>
          <p:nvPr/>
        </p:nvSpPr>
        <p:spPr>
          <a:xfrm>
            <a:off x="2002407" y="2977192"/>
            <a:ext cx="274320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latin typeface="Arial"/>
                <a:cs typeface="Arial"/>
              </a:rPr>
              <a:t>Gentleness</a:t>
            </a:r>
          </a:p>
          <a:p>
            <a:endParaRPr lang="en-GB" sz="3200" b="1" dirty="0"/>
          </a:p>
        </p:txBody>
      </p:sp>
      <p:sp>
        <p:nvSpPr>
          <p:cNvPr id="6" name="TextBox 5">
            <a:extLst>
              <a:ext uri="{FF2B5EF4-FFF2-40B4-BE49-F238E27FC236}">
                <a16:creationId xmlns:a16="http://schemas.microsoft.com/office/drawing/2014/main" id="{FEBCC04F-1D82-1592-D4B4-2B682CC6D825}"/>
              </a:ext>
            </a:extLst>
          </p:cNvPr>
          <p:cNvSpPr txBox="1"/>
          <p:nvPr/>
        </p:nvSpPr>
        <p:spPr>
          <a:xfrm>
            <a:off x="6665523" y="2429953"/>
            <a:ext cx="2743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latin typeface="Arial"/>
                <a:cs typeface="Arial"/>
              </a:rPr>
              <a:t>Care</a:t>
            </a:r>
            <a:endParaRPr lang="en-GB" sz="3200" b="1" dirty="0"/>
          </a:p>
        </p:txBody>
      </p:sp>
      <p:sp>
        <p:nvSpPr>
          <p:cNvPr id="7" name="TextBox 6">
            <a:extLst>
              <a:ext uri="{FF2B5EF4-FFF2-40B4-BE49-F238E27FC236}">
                <a16:creationId xmlns:a16="http://schemas.microsoft.com/office/drawing/2014/main" id="{2B4E1BE4-1FAE-CB58-3026-B181EFC999D2}"/>
              </a:ext>
            </a:extLst>
          </p:cNvPr>
          <p:cNvSpPr txBox="1"/>
          <p:nvPr/>
        </p:nvSpPr>
        <p:spPr>
          <a:xfrm>
            <a:off x="5428172" y="3297447"/>
            <a:ext cx="349369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latin typeface="Arial"/>
                <a:cs typeface="Arial"/>
              </a:rPr>
              <a:t>Thoughtfulness</a:t>
            </a:r>
            <a:endParaRPr lang="en-GB" sz="3200" dirty="0"/>
          </a:p>
        </p:txBody>
      </p:sp>
      <p:sp>
        <p:nvSpPr>
          <p:cNvPr id="8" name="TextBox 7">
            <a:extLst>
              <a:ext uri="{FF2B5EF4-FFF2-40B4-BE49-F238E27FC236}">
                <a16:creationId xmlns:a16="http://schemas.microsoft.com/office/drawing/2014/main" id="{938492FE-497D-A8C1-F2D5-84DA267BDBC4}"/>
              </a:ext>
            </a:extLst>
          </p:cNvPr>
          <p:cNvSpPr txBox="1"/>
          <p:nvPr/>
        </p:nvSpPr>
        <p:spPr>
          <a:xfrm>
            <a:off x="334812" y="3983786"/>
            <a:ext cx="310550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latin typeface="Arial"/>
                <a:cs typeface="Arial"/>
              </a:rPr>
              <a:t>Understanding</a:t>
            </a:r>
            <a:endParaRPr lang="en-GB" sz="3200" b="1" dirty="0"/>
          </a:p>
        </p:txBody>
      </p:sp>
      <p:sp>
        <p:nvSpPr>
          <p:cNvPr id="9" name="TextBox 8">
            <a:extLst>
              <a:ext uri="{FF2B5EF4-FFF2-40B4-BE49-F238E27FC236}">
                <a16:creationId xmlns:a16="http://schemas.microsoft.com/office/drawing/2014/main" id="{E7943B4C-E3EB-08CF-A615-9F482DB1954A}"/>
              </a:ext>
            </a:extLst>
          </p:cNvPr>
          <p:cNvSpPr txBox="1"/>
          <p:nvPr/>
        </p:nvSpPr>
        <p:spPr>
          <a:xfrm>
            <a:off x="4575235" y="4178420"/>
            <a:ext cx="2743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latin typeface="Arial"/>
                <a:cs typeface="Arial"/>
              </a:rPr>
              <a:t>Helpfulness</a:t>
            </a:r>
            <a:endParaRPr lang="en-GB" sz="3200" b="1" dirty="0"/>
          </a:p>
        </p:txBody>
      </p:sp>
      <p:sp>
        <p:nvSpPr>
          <p:cNvPr id="10" name="TextBox 9">
            <a:extLst>
              <a:ext uri="{FF2B5EF4-FFF2-40B4-BE49-F238E27FC236}">
                <a16:creationId xmlns:a16="http://schemas.microsoft.com/office/drawing/2014/main" id="{7A15F2C8-E820-1A8F-E1B8-55D5026EE951}"/>
              </a:ext>
            </a:extLst>
          </p:cNvPr>
          <p:cNvSpPr txBox="1"/>
          <p:nvPr/>
        </p:nvSpPr>
        <p:spPr>
          <a:xfrm>
            <a:off x="5805038" y="5037287"/>
            <a:ext cx="2743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latin typeface="Arial"/>
                <a:cs typeface="Arial"/>
              </a:rPr>
              <a:t>Selflessness</a:t>
            </a:r>
            <a:endParaRPr lang="en-GB" sz="3200" b="1" dirty="0"/>
          </a:p>
        </p:txBody>
      </p:sp>
      <p:sp>
        <p:nvSpPr>
          <p:cNvPr id="11" name="TextBox 10">
            <a:extLst>
              <a:ext uri="{FF2B5EF4-FFF2-40B4-BE49-F238E27FC236}">
                <a16:creationId xmlns:a16="http://schemas.microsoft.com/office/drawing/2014/main" id="{A07161D2-140C-4690-302D-2B0DACB474FD}"/>
              </a:ext>
            </a:extLst>
          </p:cNvPr>
          <p:cNvSpPr txBox="1"/>
          <p:nvPr/>
        </p:nvSpPr>
        <p:spPr>
          <a:xfrm>
            <a:off x="513271" y="5326812"/>
            <a:ext cx="2743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latin typeface="Arial"/>
                <a:cs typeface="Arial"/>
              </a:rPr>
              <a:t>Friendliness</a:t>
            </a:r>
            <a:endParaRPr lang="en-GB" sz="3200" b="1" dirty="0"/>
          </a:p>
        </p:txBody>
      </p:sp>
      <p:sp>
        <p:nvSpPr>
          <p:cNvPr id="12" name="TextBox 11">
            <a:extLst>
              <a:ext uri="{FF2B5EF4-FFF2-40B4-BE49-F238E27FC236}">
                <a16:creationId xmlns:a16="http://schemas.microsoft.com/office/drawing/2014/main" id="{83BB78BD-D360-5A0B-E5FD-316B5348EBBD}"/>
              </a:ext>
            </a:extLst>
          </p:cNvPr>
          <p:cNvSpPr txBox="1"/>
          <p:nvPr/>
        </p:nvSpPr>
        <p:spPr>
          <a:xfrm>
            <a:off x="3968689" y="5961391"/>
            <a:ext cx="4226943"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latin typeface="Arial"/>
                <a:cs typeface="Arial"/>
              </a:rPr>
              <a:t>Courteousness</a:t>
            </a:r>
            <a:endParaRPr lang="en-GB" sz="3200" b="1" dirty="0"/>
          </a:p>
          <a:p>
            <a:pPr algn="l"/>
            <a:endParaRPr lang="en-GB" sz="3200" b="1" dirty="0"/>
          </a:p>
        </p:txBody>
      </p:sp>
    </p:spTree>
    <p:extLst>
      <p:ext uri="{BB962C8B-B14F-4D97-AF65-F5344CB8AC3E}">
        <p14:creationId xmlns:p14="http://schemas.microsoft.com/office/powerpoint/2010/main" val="3645214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Young rugby player gives upset teammate uplifting pep talk | USA TODAY">
            <a:hlinkClick r:id="" action="ppaction://media"/>
            <a:extLst>
              <a:ext uri="{FF2B5EF4-FFF2-40B4-BE49-F238E27FC236}">
                <a16:creationId xmlns:a16="http://schemas.microsoft.com/office/drawing/2014/main" id="{6F3B29BB-3E14-F8CF-A7A3-8553DB240AEC}"/>
              </a:ext>
            </a:extLst>
          </p:cNvPr>
          <p:cNvPicPr>
            <a:picLocks noRot="1" noChangeAspect="1"/>
          </p:cNvPicPr>
          <p:nvPr>
            <a:videoFile r:link="rId1"/>
          </p:nvPr>
        </p:nvPicPr>
        <p:blipFill>
          <a:blip r:embed="rId3"/>
          <a:stretch>
            <a:fillRect/>
          </a:stretch>
        </p:blipFill>
        <p:spPr>
          <a:xfrm>
            <a:off x="1364042" y="1137353"/>
            <a:ext cx="6162795" cy="4543743"/>
          </a:xfrm>
          <a:prstGeom prst="rect">
            <a:avLst/>
          </a:prstGeom>
        </p:spPr>
      </p:pic>
    </p:spTree>
    <p:extLst>
      <p:ext uri="{BB962C8B-B14F-4D97-AF65-F5344CB8AC3E}">
        <p14:creationId xmlns:p14="http://schemas.microsoft.com/office/powerpoint/2010/main" val="3389804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 Box 4">
            <a:extLst>
              <a:ext uri="{FF2B5EF4-FFF2-40B4-BE49-F238E27FC236}">
                <a16:creationId xmlns:a16="http://schemas.microsoft.com/office/drawing/2014/main" id="{51505B18-9DED-4D3D-8EA4-9E4E8D8CDFE4}"/>
              </a:ext>
            </a:extLst>
          </p:cNvPr>
          <p:cNvSpPr txBox="1">
            <a:spLocks noChangeArrowheads="1"/>
          </p:cNvSpPr>
          <p:nvPr/>
        </p:nvSpPr>
        <p:spPr bwMode="auto">
          <a:xfrm>
            <a:off x="468313" y="549275"/>
            <a:ext cx="80645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000"/>
              <a:t>Be unfailingly polite to every single person that you meet</a:t>
            </a:r>
          </a:p>
        </p:txBody>
      </p:sp>
      <p:sp>
        <p:nvSpPr>
          <p:cNvPr id="4101" name="Text Box 5">
            <a:extLst>
              <a:ext uri="{FF2B5EF4-FFF2-40B4-BE49-F238E27FC236}">
                <a16:creationId xmlns:a16="http://schemas.microsoft.com/office/drawing/2014/main" id="{BD019D64-FE20-4566-A912-C9B0E392F689}"/>
              </a:ext>
            </a:extLst>
          </p:cNvPr>
          <p:cNvSpPr txBox="1">
            <a:spLocks noChangeArrowheads="1"/>
          </p:cNvSpPr>
          <p:nvPr/>
        </p:nvSpPr>
        <p:spPr bwMode="auto">
          <a:xfrm>
            <a:off x="468313" y="2205038"/>
            <a:ext cx="755967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000"/>
              <a:t>Swap places with the person behind you in the queue</a:t>
            </a:r>
          </a:p>
        </p:txBody>
      </p:sp>
      <p:pic>
        <p:nvPicPr>
          <p:cNvPr id="4108" name="Picture 12" descr="MCBD07630_0000[1]">
            <a:extLst>
              <a:ext uri="{FF2B5EF4-FFF2-40B4-BE49-F238E27FC236}">
                <a16:creationId xmlns:a16="http://schemas.microsoft.com/office/drawing/2014/main" id="{1439ED7E-5BBF-49E9-ACD9-FC4FF0DABA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788" y="2924175"/>
            <a:ext cx="215900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9" name="Text Box 13">
            <a:extLst>
              <a:ext uri="{FF2B5EF4-FFF2-40B4-BE49-F238E27FC236}">
                <a16:creationId xmlns:a16="http://schemas.microsoft.com/office/drawing/2014/main" id="{87D349D4-E077-4D31-885D-7BE067014DCB}"/>
              </a:ext>
            </a:extLst>
          </p:cNvPr>
          <p:cNvSpPr txBox="1">
            <a:spLocks noChangeArrowheads="1"/>
          </p:cNvSpPr>
          <p:nvPr/>
        </p:nvSpPr>
        <p:spPr bwMode="auto">
          <a:xfrm>
            <a:off x="395288" y="3860800"/>
            <a:ext cx="5761037" cy="1938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000"/>
              <a:t>Say something nice about someone without being prompted</a:t>
            </a:r>
          </a:p>
        </p:txBody>
      </p:sp>
      <p:pic>
        <p:nvPicPr>
          <p:cNvPr id="4111" name="Picture 15" descr="MPj02894780000[1]">
            <a:extLst>
              <a:ext uri="{FF2B5EF4-FFF2-40B4-BE49-F238E27FC236}">
                <a16:creationId xmlns:a16="http://schemas.microsoft.com/office/drawing/2014/main" id="{B989A630-38C3-4182-8680-EC64CBB40C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1863" y="4724400"/>
            <a:ext cx="2592387"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0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10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0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1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4101" grpId="0"/>
      <p:bldP spid="410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a:extLst>
              <a:ext uri="{FF2B5EF4-FFF2-40B4-BE49-F238E27FC236}">
                <a16:creationId xmlns:a16="http://schemas.microsoft.com/office/drawing/2014/main" id="{B0E8E398-52F0-4C9F-B2A6-9E703FF31F92}"/>
              </a:ext>
            </a:extLst>
          </p:cNvPr>
          <p:cNvSpPr txBox="1">
            <a:spLocks noChangeArrowheads="1"/>
          </p:cNvSpPr>
          <p:nvPr/>
        </p:nvSpPr>
        <p:spPr bwMode="auto">
          <a:xfrm>
            <a:off x="323850" y="333375"/>
            <a:ext cx="820896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000"/>
              <a:t>In PE, cheer for someone you don’t know</a:t>
            </a:r>
          </a:p>
        </p:txBody>
      </p:sp>
      <p:pic>
        <p:nvPicPr>
          <p:cNvPr id="5126" name="Picture 6" descr="MCj01377610000[1]">
            <a:extLst>
              <a:ext uri="{FF2B5EF4-FFF2-40B4-BE49-F238E27FC236}">
                <a16:creationId xmlns:a16="http://schemas.microsoft.com/office/drawing/2014/main" id="{DBD31D31-85F2-4A71-8842-F7B73D1B8E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25" y="1125538"/>
            <a:ext cx="1865313" cy="156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Text Box 7">
            <a:extLst>
              <a:ext uri="{FF2B5EF4-FFF2-40B4-BE49-F238E27FC236}">
                <a16:creationId xmlns:a16="http://schemas.microsoft.com/office/drawing/2014/main" id="{D21FF4F8-1226-4BA5-BEE3-FFC660FB08FB}"/>
              </a:ext>
            </a:extLst>
          </p:cNvPr>
          <p:cNvSpPr txBox="1">
            <a:spLocks noChangeArrowheads="1"/>
          </p:cNvSpPr>
          <p:nvPr/>
        </p:nvSpPr>
        <p:spPr bwMode="auto">
          <a:xfrm>
            <a:off x="179388" y="2205038"/>
            <a:ext cx="43561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000"/>
              <a:t>Forgive someone</a:t>
            </a:r>
          </a:p>
        </p:txBody>
      </p:sp>
      <p:pic>
        <p:nvPicPr>
          <p:cNvPr id="5128" name="Picture 8" descr="MPj04065690000[1]">
            <a:extLst>
              <a:ext uri="{FF2B5EF4-FFF2-40B4-BE49-F238E27FC236}">
                <a16:creationId xmlns:a16="http://schemas.microsoft.com/office/drawing/2014/main" id="{5BF6EEBF-1DF0-4D5B-8091-609CEBABF5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2205038"/>
            <a:ext cx="1679575"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 Box 9">
            <a:extLst>
              <a:ext uri="{FF2B5EF4-FFF2-40B4-BE49-F238E27FC236}">
                <a16:creationId xmlns:a16="http://schemas.microsoft.com/office/drawing/2014/main" id="{D43E4144-FD58-41E1-86EC-13D826BCFBC6}"/>
              </a:ext>
            </a:extLst>
          </p:cNvPr>
          <p:cNvSpPr txBox="1">
            <a:spLocks noChangeArrowheads="1"/>
          </p:cNvSpPr>
          <p:nvPr/>
        </p:nvSpPr>
        <p:spPr bwMode="auto">
          <a:xfrm>
            <a:off x="323850" y="3789363"/>
            <a:ext cx="6408738"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000"/>
              <a:t>Listen to someone’s problem without immediately comparing it to one of your own</a:t>
            </a:r>
          </a:p>
        </p:txBody>
      </p:sp>
      <p:pic>
        <p:nvPicPr>
          <p:cNvPr id="5130" name="Picture 10" descr="MCj03554070000[1]">
            <a:extLst>
              <a:ext uri="{FF2B5EF4-FFF2-40B4-BE49-F238E27FC236}">
                <a16:creationId xmlns:a16="http://schemas.microsoft.com/office/drawing/2014/main" id="{7C3BA402-C8FF-412F-945C-82DA0EDC9E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7050" y="4365625"/>
            <a:ext cx="1908175" cy="174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12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12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1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7" grpId="0"/>
      <p:bldP spid="51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5" name="Text Box 11">
            <a:extLst>
              <a:ext uri="{FF2B5EF4-FFF2-40B4-BE49-F238E27FC236}">
                <a16:creationId xmlns:a16="http://schemas.microsoft.com/office/drawing/2014/main" id="{AAF0E778-4EC7-4A3B-8D03-8FD0C18957D9}"/>
              </a:ext>
            </a:extLst>
          </p:cNvPr>
          <p:cNvSpPr txBox="1">
            <a:spLocks noChangeArrowheads="1"/>
          </p:cNvSpPr>
          <p:nvPr/>
        </p:nvSpPr>
        <p:spPr bwMode="auto">
          <a:xfrm>
            <a:off x="323850" y="2781300"/>
            <a:ext cx="5761038" cy="2862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3600"/>
              <a:t>Find some old books you don’t want any more and pass them on to someone who might not have read them</a:t>
            </a:r>
          </a:p>
        </p:txBody>
      </p:sp>
      <p:pic>
        <p:nvPicPr>
          <p:cNvPr id="6157" name="Picture 13" descr="MMj02836310000[1]">
            <a:extLst>
              <a:ext uri="{FF2B5EF4-FFF2-40B4-BE49-F238E27FC236}">
                <a16:creationId xmlns:a16="http://schemas.microsoft.com/office/drawing/2014/main" id="{17AC401D-774F-4493-BAE9-FF3C4A41EEC4}"/>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443663" y="3213100"/>
            <a:ext cx="1698625" cy="210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8" name="Text Box 14">
            <a:extLst>
              <a:ext uri="{FF2B5EF4-FFF2-40B4-BE49-F238E27FC236}">
                <a16:creationId xmlns:a16="http://schemas.microsoft.com/office/drawing/2014/main" id="{A972809B-8A70-4079-A6E8-2BD86DD60C8A}"/>
              </a:ext>
            </a:extLst>
          </p:cNvPr>
          <p:cNvSpPr txBox="1">
            <a:spLocks noChangeArrowheads="1"/>
          </p:cNvSpPr>
          <p:nvPr/>
        </p:nvSpPr>
        <p:spPr bwMode="auto">
          <a:xfrm>
            <a:off x="539750" y="188913"/>
            <a:ext cx="6119813"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000">
                <a:latin typeface="Arial"/>
                <a:cs typeface="Arial"/>
              </a:rPr>
              <a:t>Give up your seat for someone on the bus</a:t>
            </a:r>
            <a:endParaRPr lang="en-GB" altLang="en-US" sz="4000"/>
          </a:p>
        </p:txBody>
      </p:sp>
      <p:pic>
        <p:nvPicPr>
          <p:cNvPr id="6159" name="Picture 15" descr="MCj03316630000[1]">
            <a:extLst>
              <a:ext uri="{FF2B5EF4-FFF2-40B4-BE49-F238E27FC236}">
                <a16:creationId xmlns:a16="http://schemas.microsoft.com/office/drawing/2014/main" id="{3FCE5723-4A03-4973-936D-0B415C20AF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7763" y="476250"/>
            <a:ext cx="1106487"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15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5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1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5" grpId="0"/>
      <p:bldP spid="61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Text Box 4">
            <a:extLst>
              <a:ext uri="{FF2B5EF4-FFF2-40B4-BE49-F238E27FC236}">
                <a16:creationId xmlns:a16="http://schemas.microsoft.com/office/drawing/2014/main" id="{DE600F9A-82C6-4A55-A5E5-7852AD3890E4}"/>
              </a:ext>
            </a:extLst>
          </p:cNvPr>
          <p:cNvSpPr txBox="1">
            <a:spLocks noChangeArrowheads="1"/>
          </p:cNvSpPr>
          <p:nvPr/>
        </p:nvSpPr>
        <p:spPr bwMode="auto">
          <a:xfrm>
            <a:off x="250825" y="260350"/>
            <a:ext cx="8497888"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3600"/>
              <a:t>Phone an elderly relative and talk to them for a minimum of ten minutes</a:t>
            </a:r>
          </a:p>
        </p:txBody>
      </p:sp>
      <p:pic>
        <p:nvPicPr>
          <p:cNvPr id="8197" name="Picture 5" descr="MCj03974240000[1]">
            <a:extLst>
              <a:ext uri="{FF2B5EF4-FFF2-40B4-BE49-F238E27FC236}">
                <a16:creationId xmlns:a16="http://schemas.microsoft.com/office/drawing/2014/main" id="{DABF58F3-9C54-4F3B-B276-AB53996D93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5825" y="1412875"/>
            <a:ext cx="1423988" cy="182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0" name="Text Box 8">
            <a:extLst>
              <a:ext uri="{FF2B5EF4-FFF2-40B4-BE49-F238E27FC236}">
                <a16:creationId xmlns:a16="http://schemas.microsoft.com/office/drawing/2014/main" id="{196FE395-E1C7-47F3-AC94-C5F96F6FC149}"/>
              </a:ext>
            </a:extLst>
          </p:cNvPr>
          <p:cNvSpPr txBox="1">
            <a:spLocks noChangeArrowheads="1"/>
          </p:cNvSpPr>
          <p:nvPr/>
        </p:nvSpPr>
        <p:spPr bwMode="auto">
          <a:xfrm>
            <a:off x="323850" y="1989138"/>
            <a:ext cx="62642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000"/>
              <a:t>Smile at everyone you see</a:t>
            </a:r>
          </a:p>
        </p:txBody>
      </p:sp>
      <p:pic>
        <p:nvPicPr>
          <p:cNvPr id="8201" name="Picture 9" descr="MCj04244660000[1]">
            <a:extLst>
              <a:ext uri="{FF2B5EF4-FFF2-40B4-BE49-F238E27FC236}">
                <a16:creationId xmlns:a16="http://schemas.microsoft.com/office/drawing/2014/main" id="{FF5E89DB-C115-4207-B3F9-F3300793DD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2708275"/>
            <a:ext cx="1974850"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2" name="Text Box 10">
            <a:extLst>
              <a:ext uri="{FF2B5EF4-FFF2-40B4-BE49-F238E27FC236}">
                <a16:creationId xmlns:a16="http://schemas.microsoft.com/office/drawing/2014/main" id="{E1F5537C-7C54-4619-B2EC-F67CDEC6C8DF}"/>
              </a:ext>
            </a:extLst>
          </p:cNvPr>
          <p:cNvSpPr txBox="1">
            <a:spLocks noChangeArrowheads="1"/>
          </p:cNvSpPr>
          <p:nvPr/>
        </p:nvSpPr>
        <p:spPr bwMode="auto">
          <a:xfrm>
            <a:off x="395288" y="4365625"/>
            <a:ext cx="4105275"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000"/>
              <a:t>Pick up some litter – even if it’s not yours!</a:t>
            </a:r>
          </a:p>
        </p:txBody>
      </p:sp>
      <p:pic>
        <p:nvPicPr>
          <p:cNvPr id="8203" name="Picture 11" descr="MCj03909840000[1]">
            <a:extLst>
              <a:ext uri="{FF2B5EF4-FFF2-40B4-BE49-F238E27FC236}">
                <a16:creationId xmlns:a16="http://schemas.microsoft.com/office/drawing/2014/main" id="{42B2B4F2-F419-49E9-A35B-273107DD67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800" y="4868863"/>
            <a:ext cx="1827213"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19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20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20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20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82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P spid="8200" grpId="0"/>
      <p:bldP spid="820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B96460-61AD-376F-2FD9-7DA84C19D096}"/>
              </a:ext>
            </a:extLst>
          </p:cNvPr>
          <p:cNvSpPr txBox="1"/>
          <p:nvPr/>
        </p:nvSpPr>
        <p:spPr>
          <a:xfrm>
            <a:off x="560717" y="612475"/>
            <a:ext cx="8117455" cy="30162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latin typeface="Arial"/>
                <a:cs typeface="Arial"/>
              </a:rPr>
              <a:t>Class log: Can we find out how kind we are in school?</a:t>
            </a:r>
          </a:p>
          <a:p>
            <a:endParaRPr lang="en-GB" dirty="0">
              <a:latin typeface="Arial"/>
              <a:cs typeface="Arial"/>
            </a:endParaRPr>
          </a:p>
          <a:p>
            <a:pPr lvl="1"/>
            <a:r>
              <a:rPr lang="en-GB" dirty="0">
                <a:latin typeface="Arial"/>
                <a:cs typeface="Arial"/>
              </a:rPr>
              <a:t>1: Start a kindness poster in your classroom</a:t>
            </a:r>
          </a:p>
          <a:p>
            <a:pPr lvl="1"/>
            <a:endParaRPr lang="en-GB" dirty="0">
              <a:latin typeface="Arial"/>
              <a:cs typeface="Arial"/>
            </a:endParaRPr>
          </a:p>
          <a:p>
            <a:pPr lvl="1"/>
            <a:r>
              <a:rPr lang="en-GB" dirty="0">
                <a:latin typeface="Arial"/>
                <a:cs typeface="Arial"/>
              </a:rPr>
              <a:t>2: When you 'catch' someone else being kind – write it up on the poster</a:t>
            </a:r>
          </a:p>
          <a:p>
            <a:endParaRPr lang="en-GB" dirty="0">
              <a:latin typeface="Arial"/>
              <a:cs typeface="Arial"/>
            </a:endParaRPr>
          </a:p>
          <a:p>
            <a:r>
              <a:rPr lang="en-GB" dirty="0">
                <a:latin typeface="Arial"/>
                <a:cs typeface="Arial"/>
              </a:rPr>
              <a:t>How many people will be 'caught' being kind today? This week? This term?</a:t>
            </a:r>
          </a:p>
          <a:p>
            <a:endParaRPr lang="en-GB" dirty="0">
              <a:latin typeface="Arial"/>
              <a:cs typeface="Arial"/>
            </a:endParaRPr>
          </a:p>
        </p:txBody>
      </p:sp>
      <p:pic>
        <p:nvPicPr>
          <p:cNvPr id="3" name="Picture 3" descr="A picture containing person, grass, child, outdoor&#10;&#10;Description automatically generated">
            <a:extLst>
              <a:ext uri="{FF2B5EF4-FFF2-40B4-BE49-F238E27FC236}">
                <a16:creationId xmlns:a16="http://schemas.microsoft.com/office/drawing/2014/main" id="{95258C6D-EE8A-3C90-E70B-A2D61676F36B}"/>
              </a:ext>
            </a:extLst>
          </p:cNvPr>
          <p:cNvPicPr>
            <a:picLocks noChangeAspect="1"/>
          </p:cNvPicPr>
          <p:nvPr/>
        </p:nvPicPr>
        <p:blipFill>
          <a:blip r:embed="rId2"/>
          <a:stretch>
            <a:fillRect/>
          </a:stretch>
        </p:blipFill>
        <p:spPr>
          <a:xfrm>
            <a:off x="689664" y="3567652"/>
            <a:ext cx="2295525" cy="1724025"/>
          </a:xfrm>
          <a:prstGeom prst="rect">
            <a:avLst/>
          </a:prstGeom>
        </p:spPr>
      </p:pic>
      <p:pic>
        <p:nvPicPr>
          <p:cNvPr id="4" name="Picture 4">
            <a:extLst>
              <a:ext uri="{FF2B5EF4-FFF2-40B4-BE49-F238E27FC236}">
                <a16:creationId xmlns:a16="http://schemas.microsoft.com/office/drawing/2014/main" id="{C59B1CBF-5FE3-24E1-47A8-990FDA7ED17F}"/>
              </a:ext>
            </a:extLst>
          </p:cNvPr>
          <p:cNvPicPr>
            <a:picLocks noChangeAspect="1"/>
          </p:cNvPicPr>
          <p:nvPr/>
        </p:nvPicPr>
        <p:blipFill>
          <a:blip r:embed="rId3"/>
          <a:stretch>
            <a:fillRect/>
          </a:stretch>
        </p:blipFill>
        <p:spPr>
          <a:xfrm>
            <a:off x="3148642" y="4635982"/>
            <a:ext cx="2743200" cy="1640452"/>
          </a:xfrm>
          <a:prstGeom prst="rect">
            <a:avLst/>
          </a:prstGeom>
        </p:spPr>
      </p:pic>
      <p:pic>
        <p:nvPicPr>
          <p:cNvPr id="5" name="Picture 5">
            <a:extLst>
              <a:ext uri="{FF2B5EF4-FFF2-40B4-BE49-F238E27FC236}">
                <a16:creationId xmlns:a16="http://schemas.microsoft.com/office/drawing/2014/main" id="{F590F5E5-EB07-21ED-B7D7-40871C37C5E0}"/>
              </a:ext>
            </a:extLst>
          </p:cNvPr>
          <p:cNvPicPr>
            <a:picLocks noChangeAspect="1"/>
          </p:cNvPicPr>
          <p:nvPr/>
        </p:nvPicPr>
        <p:blipFill>
          <a:blip r:embed="rId4"/>
          <a:stretch>
            <a:fillRect/>
          </a:stretch>
        </p:blipFill>
        <p:spPr>
          <a:xfrm>
            <a:off x="6055025" y="3460271"/>
            <a:ext cx="2209800" cy="1714500"/>
          </a:xfrm>
          <a:prstGeom prst="rect">
            <a:avLst/>
          </a:prstGeom>
        </p:spPr>
      </p:pic>
    </p:spTree>
    <p:extLst>
      <p:ext uri="{BB962C8B-B14F-4D97-AF65-F5344CB8AC3E}">
        <p14:creationId xmlns:p14="http://schemas.microsoft.com/office/powerpoint/2010/main" val="1901354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3F99528E-602B-4E98-B965-2A0675AA7300}"/>
              </a:ext>
            </a:extLst>
          </p:cNvPr>
          <p:cNvSpPr>
            <a:spLocks noGrp="1" noChangeArrowheads="1"/>
          </p:cNvSpPr>
          <p:nvPr>
            <p:ph type="title"/>
          </p:nvPr>
        </p:nvSpPr>
        <p:spPr/>
        <p:txBody>
          <a:bodyPr/>
          <a:lstStyle/>
          <a:p>
            <a:pPr eaLnBrk="1" hangingPunct="1"/>
            <a:r>
              <a:rPr lang="en-GB" altLang="en-US"/>
              <a:t>Reflection Time: I wonder…</a:t>
            </a:r>
            <a:br>
              <a:rPr lang="en-GB" altLang="en-US"/>
            </a:br>
            <a:endParaRPr lang="en-GB" altLang="en-US"/>
          </a:p>
        </p:txBody>
      </p:sp>
      <p:pic>
        <p:nvPicPr>
          <p:cNvPr id="18435" name="Google Shape;169;p23">
            <a:extLst>
              <a:ext uri="{FF2B5EF4-FFF2-40B4-BE49-F238E27FC236}">
                <a16:creationId xmlns:a16="http://schemas.microsoft.com/office/drawing/2014/main" id="{F1068F40-8B4D-4458-A948-ADDFFDCB5520}"/>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8188" y="1847850"/>
            <a:ext cx="2062162" cy="261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hought Bubble: Cloud 4">
            <a:extLst>
              <a:ext uri="{FF2B5EF4-FFF2-40B4-BE49-F238E27FC236}">
                <a16:creationId xmlns:a16="http://schemas.microsoft.com/office/drawing/2014/main" id="{51D91136-FACB-47E5-8197-08C8CA7257BD}"/>
              </a:ext>
            </a:extLst>
          </p:cNvPr>
          <p:cNvSpPr/>
          <p:nvPr/>
        </p:nvSpPr>
        <p:spPr>
          <a:xfrm>
            <a:off x="107950" y="1155700"/>
            <a:ext cx="2509838" cy="2454275"/>
          </a:xfrm>
          <a:prstGeom prst="cloudCallout">
            <a:avLst>
              <a:gd name="adj1" fmla="val 70988"/>
              <a:gd name="adj2" fmla="val 3321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a:solidFill>
                  <a:schemeClr val="tx1"/>
                </a:solidFill>
              </a:rPr>
              <a:t>How can we lend a hand to others this week?</a:t>
            </a:r>
          </a:p>
        </p:txBody>
      </p:sp>
      <p:sp>
        <p:nvSpPr>
          <p:cNvPr id="8" name="Thought Bubble: Cloud 7">
            <a:extLst>
              <a:ext uri="{FF2B5EF4-FFF2-40B4-BE49-F238E27FC236}">
                <a16:creationId xmlns:a16="http://schemas.microsoft.com/office/drawing/2014/main" id="{90D5D529-4AD5-421B-8EB6-6D94C3E79287}"/>
              </a:ext>
            </a:extLst>
          </p:cNvPr>
          <p:cNvSpPr/>
          <p:nvPr/>
        </p:nvSpPr>
        <p:spPr>
          <a:xfrm>
            <a:off x="147638" y="4338638"/>
            <a:ext cx="3081337" cy="2452687"/>
          </a:xfrm>
          <a:prstGeom prst="cloudCallout">
            <a:avLst>
              <a:gd name="adj1" fmla="val 66899"/>
              <a:gd name="adj2" fmla="val -4399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a:solidFill>
                  <a:schemeClr val="tx1"/>
                </a:solidFill>
              </a:rPr>
              <a:t>How can we make our lives, and those of everyone around us happier? </a:t>
            </a:r>
          </a:p>
        </p:txBody>
      </p:sp>
      <p:sp>
        <p:nvSpPr>
          <p:cNvPr id="9" name="Thought Bubble: Cloud 8">
            <a:extLst>
              <a:ext uri="{FF2B5EF4-FFF2-40B4-BE49-F238E27FC236}">
                <a16:creationId xmlns:a16="http://schemas.microsoft.com/office/drawing/2014/main" id="{E8FBBC7F-8288-448E-81A7-A0A684166ED3}"/>
              </a:ext>
            </a:extLst>
          </p:cNvPr>
          <p:cNvSpPr/>
          <p:nvPr/>
        </p:nvSpPr>
        <p:spPr>
          <a:xfrm>
            <a:off x="6005513" y="1155700"/>
            <a:ext cx="2814637" cy="2454275"/>
          </a:xfrm>
          <a:prstGeom prst="cloudCallout">
            <a:avLst>
              <a:gd name="adj1" fmla="val -66187"/>
              <a:gd name="adj2" fmla="val 4120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a:solidFill>
                  <a:schemeClr val="tx1"/>
                </a:solidFill>
              </a:rPr>
              <a:t>How many times we can share a smile or a kind word with our friends?</a:t>
            </a:r>
          </a:p>
        </p:txBody>
      </p:sp>
      <p:sp>
        <p:nvSpPr>
          <p:cNvPr id="10" name="Thought Bubble: Cloud 9">
            <a:extLst>
              <a:ext uri="{FF2B5EF4-FFF2-40B4-BE49-F238E27FC236}">
                <a16:creationId xmlns:a16="http://schemas.microsoft.com/office/drawing/2014/main" id="{80163739-C93F-4C46-9F7C-8CE7DAF39265}"/>
              </a:ext>
            </a:extLst>
          </p:cNvPr>
          <p:cNvSpPr/>
          <p:nvPr/>
        </p:nvSpPr>
        <p:spPr>
          <a:xfrm>
            <a:off x="5822950" y="4137025"/>
            <a:ext cx="3321050" cy="2454275"/>
          </a:xfrm>
          <a:prstGeom prst="cloudCallout">
            <a:avLst>
              <a:gd name="adj1" fmla="val -65899"/>
              <a:gd name="adj2" fmla="val -3353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hangingPunct="1">
              <a:defRPr/>
            </a:pPr>
            <a:r>
              <a:rPr lang="en-GB" dirty="0">
                <a:solidFill>
                  <a:schemeClr val="tx1"/>
                </a:solidFill>
              </a:rPr>
              <a:t>How many acts of kindness will we all show everyday? </a:t>
            </a:r>
          </a:p>
        </p:txBody>
      </p:sp>
      <p:sp>
        <p:nvSpPr>
          <p:cNvPr id="2" name="Heart 1">
            <a:extLst>
              <a:ext uri="{FF2B5EF4-FFF2-40B4-BE49-F238E27FC236}">
                <a16:creationId xmlns:a16="http://schemas.microsoft.com/office/drawing/2014/main" id="{29365FC4-9B83-4AB6-9A9F-E1DB45197360}"/>
              </a:ext>
            </a:extLst>
          </p:cNvPr>
          <p:cNvSpPr/>
          <p:nvPr/>
        </p:nvSpPr>
        <p:spPr>
          <a:xfrm>
            <a:off x="3376613" y="4511675"/>
            <a:ext cx="2195512" cy="2359025"/>
          </a:xfrm>
          <a:prstGeom prst="hear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t>If you wish you can use the time to pray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art 2">
            <a:extLst>
              <a:ext uri="{FF2B5EF4-FFF2-40B4-BE49-F238E27FC236}">
                <a16:creationId xmlns:a16="http://schemas.microsoft.com/office/drawing/2014/main" id="{90D37E05-D97F-4F32-87CA-C9B1357DFB59}"/>
              </a:ext>
            </a:extLst>
          </p:cNvPr>
          <p:cNvSpPr/>
          <p:nvPr/>
        </p:nvSpPr>
        <p:spPr>
          <a:xfrm>
            <a:off x="2051050" y="404813"/>
            <a:ext cx="4824413" cy="6192837"/>
          </a:xfrm>
          <a:prstGeom prst="hear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20483" name="Title 1">
            <a:extLst>
              <a:ext uri="{FF2B5EF4-FFF2-40B4-BE49-F238E27FC236}">
                <a16:creationId xmlns:a16="http://schemas.microsoft.com/office/drawing/2014/main" id="{84FFC356-74F7-4F85-AE69-449A3B0BDDF5}"/>
              </a:ext>
            </a:extLst>
          </p:cNvPr>
          <p:cNvSpPr>
            <a:spLocks noGrp="1" noChangeArrowheads="1"/>
          </p:cNvSpPr>
          <p:nvPr>
            <p:ph type="title"/>
          </p:nvPr>
        </p:nvSpPr>
        <p:spPr>
          <a:xfrm>
            <a:off x="611188" y="130175"/>
            <a:ext cx="8229600" cy="6323013"/>
          </a:xfrm>
        </p:spPr>
        <p:txBody>
          <a:bodyPr/>
          <a:lstStyle/>
          <a:p>
            <a:pPr eaLnBrk="1" hangingPunct="1"/>
            <a:r>
              <a:rPr lang="en-GB" altLang="en-US" u="sng"/>
              <a:t>School Reflection</a:t>
            </a:r>
            <a:br>
              <a:rPr lang="en-GB" altLang="en-US" u="sng"/>
            </a:br>
            <a:br>
              <a:rPr lang="en-GB" altLang="en-US"/>
            </a:br>
            <a:r>
              <a:rPr lang="en-GB" altLang="en-US" sz="2800"/>
              <a:t>This is our school,</a:t>
            </a:r>
            <a:br>
              <a:rPr lang="en-GB" altLang="en-US" sz="2800"/>
            </a:br>
            <a:r>
              <a:rPr lang="en-GB" altLang="en-US" sz="2800"/>
              <a:t>Let peace dwell here,</a:t>
            </a:r>
            <a:br>
              <a:rPr lang="en-GB" altLang="en-US" sz="2800"/>
            </a:br>
            <a:r>
              <a:rPr lang="en-GB" altLang="en-US" sz="2800"/>
              <a:t>Let the place be full of contentment,</a:t>
            </a:r>
            <a:br>
              <a:rPr lang="en-GB" altLang="en-US" sz="2800"/>
            </a:br>
            <a:r>
              <a:rPr lang="en-GB" altLang="en-US" sz="2800"/>
              <a:t>Let love abide here,</a:t>
            </a:r>
            <a:br>
              <a:rPr lang="en-GB" altLang="en-US" sz="2800"/>
            </a:br>
            <a:r>
              <a:rPr lang="en-GB" altLang="en-US" sz="2800"/>
              <a:t>Love of one another,</a:t>
            </a:r>
            <a:br>
              <a:rPr lang="en-GB" altLang="en-US" sz="2800"/>
            </a:br>
            <a:r>
              <a:rPr lang="en-GB" altLang="en-US" sz="2800"/>
              <a:t>Love of humankind,</a:t>
            </a:r>
            <a:br>
              <a:rPr lang="en-GB" altLang="en-US" sz="2800"/>
            </a:br>
            <a:r>
              <a:rPr lang="en-GB" altLang="en-US" sz="2800"/>
              <a:t>Love of life itself,</a:t>
            </a:r>
            <a:br>
              <a:rPr lang="en-GB" altLang="en-US" sz="2800"/>
            </a:br>
            <a:r>
              <a:rPr lang="en-GB" altLang="en-US" sz="2800"/>
              <a:t>Let us remember that, as many hands build a house,</a:t>
            </a:r>
            <a:br>
              <a:rPr lang="en-GB" altLang="en-US" sz="2800"/>
            </a:br>
            <a:r>
              <a:rPr lang="en-GB" altLang="en-US" sz="2800"/>
              <a:t>So many hearts make a school.</a:t>
            </a:r>
            <a:br>
              <a:rPr lang="en-GB" altLang="en-US"/>
            </a:br>
            <a:endParaRPr lang="en-GB"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808F91F6-FB0E-4C4C-A074-3F97206E4735}"/>
              </a:ext>
            </a:extLst>
          </p:cNvPr>
          <p:cNvSpPr>
            <a:spLocks noGrp="1" noChangeArrowheads="1"/>
          </p:cNvSpPr>
          <p:nvPr>
            <p:ph type="title"/>
          </p:nvPr>
        </p:nvSpPr>
        <p:spPr/>
        <p:txBody>
          <a:bodyPr/>
          <a:lstStyle/>
          <a:p>
            <a:pPr eaLnBrk="1" hangingPunct="1"/>
            <a:r>
              <a:rPr lang="en-GB" altLang="en-US"/>
              <a:t>Final thought… Can you</a:t>
            </a:r>
          </a:p>
        </p:txBody>
      </p:sp>
      <p:pic>
        <p:nvPicPr>
          <p:cNvPr id="2" name="Picture 2" descr="Text, whiteboard&#10;&#10;Description automatically generated">
            <a:extLst>
              <a:ext uri="{FF2B5EF4-FFF2-40B4-BE49-F238E27FC236}">
                <a16:creationId xmlns:a16="http://schemas.microsoft.com/office/drawing/2014/main" id="{C09D67EB-4187-A78B-8968-43CD355DD631}"/>
              </a:ext>
            </a:extLst>
          </p:cNvPr>
          <p:cNvPicPr>
            <a:picLocks noChangeAspect="1"/>
          </p:cNvPicPr>
          <p:nvPr/>
        </p:nvPicPr>
        <p:blipFill>
          <a:blip r:embed="rId2"/>
          <a:stretch>
            <a:fillRect/>
          </a:stretch>
        </p:blipFill>
        <p:spPr>
          <a:xfrm>
            <a:off x="2678338" y="1677719"/>
            <a:ext cx="4467586" cy="4467586"/>
          </a:xfrm>
          <a:prstGeom prst="rect">
            <a:avLst/>
          </a:prstGeom>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ohemianVTI">
  <a:themeElements>
    <a:clrScheme name="Boho">
      <a:dk1>
        <a:sysClr val="windowText" lastClr="000000"/>
      </a:dk1>
      <a:lt1>
        <a:sysClr val="window" lastClr="FFFFFF"/>
      </a:lt1>
      <a:dk2>
        <a:srgbClr val="323232"/>
      </a:dk2>
      <a:lt2>
        <a:srgbClr val="F4F1EF"/>
      </a:lt2>
      <a:accent1>
        <a:srgbClr val="8F4F58"/>
      </a:accent1>
      <a:accent2>
        <a:srgbClr val="D09182"/>
      </a:accent2>
      <a:accent3>
        <a:srgbClr val="C7A085"/>
      </a:accent3>
      <a:accent4>
        <a:srgbClr val="ADA085"/>
      </a:accent4>
      <a:accent5>
        <a:srgbClr val="5F787F"/>
      </a:accent5>
      <a:accent6>
        <a:srgbClr val="5A6768"/>
      </a:accent6>
      <a:hlink>
        <a:srgbClr val="A25872"/>
      </a:hlink>
      <a:folHlink>
        <a:srgbClr val="667A7E"/>
      </a:folHlink>
    </a:clrScheme>
    <a:fontScheme name="modern love avenir">
      <a:majorFont>
        <a:latin typeface="Modern Love"/>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B5E50611-F7C7-47BC-81A6-BE9493DF8677}" vid="{7A26D0DD-A1A5-444B-B0FB-E7DB9E2D047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Flow_SignoffStatus xmlns="17bbf363-39c5-4335-9740-755d0c3d87e4" xsi:nil="true"/>
    <date xmlns="17bbf363-39c5-4335-9740-755d0c3d87e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61BF2B9194689488758B9F6BFA7F8C8" ma:contentTypeVersion="17" ma:contentTypeDescription="Create a new document." ma:contentTypeScope="" ma:versionID="99309333aaccadef318a411d35065fbb">
  <xsd:schema xmlns:xsd="http://www.w3.org/2001/XMLSchema" xmlns:xs="http://www.w3.org/2001/XMLSchema" xmlns:p="http://schemas.microsoft.com/office/2006/metadata/properties" xmlns:ns2="17bbf363-39c5-4335-9740-755d0c3d87e4" xmlns:ns3="a5e08b9c-eb20-4d1a-abd3-9a315e33156d" targetNamespace="http://schemas.microsoft.com/office/2006/metadata/properties" ma:root="true" ma:fieldsID="189fbabf227dcd4924493214e4889ec4" ns2:_="" ns3:_="">
    <xsd:import namespace="17bbf363-39c5-4335-9740-755d0c3d87e4"/>
    <xsd:import namespace="a5e08b9c-eb20-4d1a-abd3-9a315e33156d"/>
    <xsd:element name="properties">
      <xsd:complexType>
        <xsd:sequence>
          <xsd:element name="documentManagement">
            <xsd:complexType>
              <xsd:all>
                <xsd:element ref="ns2:date"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_Flow_Signoff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bbf363-39c5-4335-9740-755d0c3d87e4" elementFormDefault="qualified">
    <xsd:import namespace="http://schemas.microsoft.com/office/2006/documentManagement/types"/>
    <xsd:import namespace="http://schemas.microsoft.com/office/infopath/2007/PartnerControls"/>
    <xsd:element name="date" ma:index="1" nillable="true" ma:displayName="date" ma:format="DateTime" ma:internalName="dat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hidden="true" ma:internalName="MediaServiceKeyPoints"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hidden="true" ma:internalName="MediaServiceAutoTags" ma:readOnly="true">
      <xsd:simpleType>
        <xsd:restriction base="dms:Text"/>
      </xsd:simpleType>
    </xsd:element>
    <xsd:element name="MediaServiceOCR" ma:index="14" nillable="true" ma:displayName="Extracted Text" ma:hidden="true" ma:internalName="MediaServiceOCR"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hidden="true" ma:internalName="MediaServiceLocation" ma:readOnly="true">
      <xsd:simpleType>
        <xsd:restriction base="dms:Text"/>
      </xsd:simpleType>
    </xsd:element>
    <xsd:element name="MediaLengthInSeconds" ma:index="21" nillable="true" ma:displayName="Length (seconds)" ma:hidden="true" ma:internalName="MediaLengthInSeconds" ma:readOnly="true">
      <xsd:simpleType>
        <xsd:restriction base="dms:Unknown"/>
      </xsd:simpleType>
    </xsd:element>
    <xsd:element name="_Flow_SignoffStatus" ma:index="22" nillable="true" ma:displayName="Sign-off status" ma:internalName="Sign_x002d_off_x0020_status">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5e08b9c-eb20-4d1a-abd3-9a315e33156d" elementFormDefault="qualified">
    <xsd:import namespace="http://schemas.microsoft.com/office/2006/documentManagement/types"/>
    <xsd:import namespace="http://schemas.microsoft.com/office/infopath/2007/PartnerControls"/>
    <xsd:element name="SharedWithUsers" ma:index="17"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60E662B-61B6-498B-94D9-5D3519561011}">
  <ds:schemaRefs>
    <ds:schemaRef ds:uri="http://schemas.microsoft.com/office/2006/metadata/properties"/>
    <ds:schemaRef ds:uri="http://schemas.microsoft.com/office/infopath/2007/PartnerControls"/>
    <ds:schemaRef ds:uri="17bbf363-39c5-4335-9740-755d0c3d87e4"/>
  </ds:schemaRefs>
</ds:datastoreItem>
</file>

<file path=customXml/itemProps2.xml><?xml version="1.0" encoding="utf-8"?>
<ds:datastoreItem xmlns:ds="http://schemas.openxmlformats.org/officeDocument/2006/customXml" ds:itemID="{1301CCF7-76EA-4044-8582-C961843B6D2E}">
  <ds:schemaRefs>
    <ds:schemaRef ds:uri="17bbf363-39c5-4335-9740-755d0c3d87e4"/>
    <ds:schemaRef ds:uri="a5e08b9c-eb20-4d1a-abd3-9a315e33156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894633C-6CB7-4512-9846-26581A318E5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14</Slides>
  <Notes>2</Notes>
  <HiddenSlides>0</HiddenSlide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Default Design</vt:lpstr>
      <vt:lpstr>BohemianVTI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Reflection Time: I wonder… </vt:lpstr>
      <vt:lpstr>School Reflection  This is our school, Let peace dwell here, Let the place be full of contentment, Let love abide here, Love of one another, Love of humankind, Love of life itself, Let us remember that, as many hands build a house, So many hearts make a school. </vt:lpstr>
      <vt:lpstr>Final thought… Can you</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louise cook</dc:creator>
  <cp:revision>120</cp:revision>
  <dcterms:created xsi:type="dcterms:W3CDTF">2006-10-16T18:41:48Z</dcterms:created>
  <dcterms:modified xsi:type="dcterms:W3CDTF">2022-05-17T06:48:05Z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0x010100461BF2B9194689488758B9F6BFA7F8C8</vt:lpwstr>
  </property>
</Properties>
</file>