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0" r:id="rId1"/>
  </p:sldMasterIdLst>
  <p:sldIdLst>
    <p:sldId id="256" r:id="rId2"/>
    <p:sldId id="260" r:id="rId3"/>
    <p:sldId id="257" r:id="rId4"/>
    <p:sldId id="259" r:id="rId5"/>
    <p:sldId id="258" r:id="rId6"/>
    <p:sldId id="261" r:id="rId7"/>
    <p:sldId id="265" r:id="rId8"/>
    <p:sldId id="262" r:id="rId9"/>
    <p:sldId id="264" r:id="rId10"/>
    <p:sldId id="268" r:id="rId11"/>
    <p:sldId id="269" r:id="rId12"/>
    <p:sldId id="270" r:id="rId13"/>
    <p:sldId id="266" r:id="rId14"/>
    <p:sldId id="267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47315B2-C96E-4172-8AAC-84685025CD2D}" v="835" dt="2022-03-15T13:42:21.96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microsoft.com/office/2015/10/relationships/revisionInfo" Target="revisionInfo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20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rs Reid" userId="S::head.2569@botley.oxon.sch.uk::4ce06464-2145-4ede-8403-acded84808d2" providerId="AD" clId="Web-{447315B2-C96E-4172-8AAC-84685025CD2D}"/>
    <pc:docChg chg="addSld delSld modSld sldOrd addMainMaster delMainMaster">
      <pc:chgData name="Mrs Reid" userId="S::head.2569@botley.oxon.sch.uk::4ce06464-2145-4ede-8403-acded84808d2" providerId="AD" clId="Web-{447315B2-C96E-4172-8AAC-84685025CD2D}" dt="2022-03-15T13:42:21.960" v="764" actId="1076"/>
      <pc:docMkLst>
        <pc:docMk/>
      </pc:docMkLst>
      <pc:sldChg chg="addSp delSp modSp mod setBg modClrScheme chgLayout">
        <pc:chgData name="Mrs Reid" userId="S::head.2569@botley.oxon.sch.uk::4ce06464-2145-4ede-8403-acded84808d2" providerId="AD" clId="Web-{447315B2-C96E-4172-8AAC-84685025CD2D}" dt="2022-03-15T09:58:14.649" v="158" actId="14100"/>
        <pc:sldMkLst>
          <pc:docMk/>
          <pc:sldMk cId="109857222" sldId="256"/>
        </pc:sldMkLst>
        <pc:spChg chg="mod">
          <ac:chgData name="Mrs Reid" userId="S::head.2569@botley.oxon.sch.uk::4ce06464-2145-4ede-8403-acded84808d2" providerId="AD" clId="Web-{447315B2-C96E-4172-8AAC-84685025CD2D}" dt="2022-03-15T09:08:26.692" v="38"/>
          <ac:spMkLst>
            <pc:docMk/>
            <pc:sldMk cId="109857222" sldId="256"/>
            <ac:spMk id="2" creationId="{00000000-0000-0000-0000-000000000000}"/>
          </ac:spMkLst>
        </pc:spChg>
        <pc:spChg chg="mod">
          <ac:chgData name="Mrs Reid" userId="S::head.2569@botley.oxon.sch.uk::4ce06464-2145-4ede-8403-acded84808d2" providerId="AD" clId="Web-{447315B2-C96E-4172-8AAC-84685025CD2D}" dt="2022-03-15T09:58:14.649" v="158" actId="14100"/>
          <ac:spMkLst>
            <pc:docMk/>
            <pc:sldMk cId="109857222" sldId="256"/>
            <ac:spMk id="3" creationId="{00000000-0000-0000-0000-000000000000}"/>
          </ac:spMkLst>
        </pc:spChg>
        <pc:spChg chg="add del">
          <ac:chgData name="Mrs Reid" userId="S::head.2569@botley.oxon.sch.uk::4ce06464-2145-4ede-8403-acded84808d2" providerId="AD" clId="Web-{447315B2-C96E-4172-8AAC-84685025CD2D}" dt="2022-03-15T09:05:02.438" v="4"/>
          <ac:spMkLst>
            <pc:docMk/>
            <pc:sldMk cId="109857222" sldId="256"/>
            <ac:spMk id="10" creationId="{87CC2527-562A-4F69-B487-4371E5B243E7}"/>
          </ac:spMkLst>
        </pc:spChg>
        <pc:spChg chg="add del">
          <ac:chgData name="Mrs Reid" userId="S::head.2569@botley.oxon.sch.uk::4ce06464-2145-4ede-8403-acded84808d2" providerId="AD" clId="Web-{447315B2-C96E-4172-8AAC-84685025CD2D}" dt="2022-03-15T09:08:26.630" v="37"/>
          <ac:spMkLst>
            <pc:docMk/>
            <pc:sldMk cId="109857222" sldId="256"/>
            <ac:spMk id="11" creationId="{8EF7D2E8-5F8A-4E0B-9647-8072A94A09CA}"/>
          </ac:spMkLst>
        </pc:spChg>
        <pc:spChg chg="add del">
          <ac:chgData name="Mrs Reid" userId="S::head.2569@botley.oxon.sch.uk::4ce06464-2145-4ede-8403-acded84808d2" providerId="AD" clId="Web-{447315B2-C96E-4172-8AAC-84685025CD2D}" dt="2022-03-15T09:08:26.630" v="37"/>
          <ac:spMkLst>
            <pc:docMk/>
            <pc:sldMk cId="109857222" sldId="256"/>
            <ac:spMk id="13" creationId="{86A6E2CC-84C1-424C-A664-BC849F6D0AC7}"/>
          </ac:spMkLst>
        </pc:spChg>
        <pc:spChg chg="add">
          <ac:chgData name="Mrs Reid" userId="S::head.2569@botley.oxon.sch.uk::4ce06464-2145-4ede-8403-acded84808d2" providerId="AD" clId="Web-{447315B2-C96E-4172-8AAC-84685025CD2D}" dt="2022-03-15T09:08:26.692" v="38"/>
          <ac:spMkLst>
            <pc:docMk/>
            <pc:sldMk cId="109857222" sldId="256"/>
            <ac:spMk id="48" creationId="{17121B47-384D-4AA6-BFEE-9EB117D2A4DA}"/>
          </ac:spMkLst>
        </pc:spChg>
        <pc:spChg chg="add">
          <ac:chgData name="Mrs Reid" userId="S::head.2569@botley.oxon.sch.uk::4ce06464-2145-4ede-8403-acded84808d2" providerId="AD" clId="Web-{447315B2-C96E-4172-8AAC-84685025CD2D}" dt="2022-03-15T09:08:26.692" v="38"/>
          <ac:spMkLst>
            <pc:docMk/>
            <pc:sldMk cId="109857222" sldId="256"/>
            <ac:spMk id="49" creationId="{C7F15AEE-302F-4C4B-8669-7D196FA2CAB3}"/>
          </ac:spMkLst>
        </pc:spChg>
        <pc:spChg chg="add">
          <ac:chgData name="Mrs Reid" userId="S::head.2569@botley.oxon.sch.uk::4ce06464-2145-4ede-8403-acded84808d2" providerId="AD" clId="Web-{447315B2-C96E-4172-8AAC-84685025CD2D}" dt="2022-03-15T09:08:26.692" v="38"/>
          <ac:spMkLst>
            <pc:docMk/>
            <pc:sldMk cId="109857222" sldId="256"/>
            <ac:spMk id="50" creationId="{B8AA8937-D869-4CEB-9DB3-A2AAE5433D81}"/>
          </ac:spMkLst>
        </pc:spChg>
        <pc:spChg chg="add">
          <ac:chgData name="Mrs Reid" userId="S::head.2569@botley.oxon.sch.uk::4ce06464-2145-4ede-8403-acded84808d2" providerId="AD" clId="Web-{447315B2-C96E-4172-8AAC-84685025CD2D}" dt="2022-03-15T09:08:26.692" v="38"/>
          <ac:spMkLst>
            <pc:docMk/>
            <pc:sldMk cId="109857222" sldId="256"/>
            <ac:spMk id="81" creationId="{B84EE3D2-B06F-47DE-AAC1-4DB46BF88382}"/>
          </ac:spMkLst>
        </pc:spChg>
        <pc:grpChg chg="add">
          <ac:chgData name="Mrs Reid" userId="S::head.2569@botley.oxon.sch.uk::4ce06464-2145-4ede-8403-acded84808d2" providerId="AD" clId="Web-{447315B2-C96E-4172-8AAC-84685025CD2D}" dt="2022-03-15T09:08:26.692" v="38"/>
          <ac:grpSpMkLst>
            <pc:docMk/>
            <pc:sldMk cId="109857222" sldId="256"/>
            <ac:grpSpMk id="15" creationId="{907BB5BD-1455-4A2D-BC94-E2DAD6A196A3}"/>
          </ac:grpSpMkLst>
        </pc:grpChg>
        <pc:grpChg chg="add">
          <ac:chgData name="Mrs Reid" userId="S::head.2569@botley.oxon.sch.uk::4ce06464-2145-4ede-8403-acded84808d2" providerId="AD" clId="Web-{447315B2-C96E-4172-8AAC-84685025CD2D}" dt="2022-03-15T09:08:26.692" v="38"/>
          <ac:grpSpMkLst>
            <pc:docMk/>
            <pc:sldMk cId="109857222" sldId="256"/>
            <ac:grpSpMk id="51" creationId="{621CBB89-F05D-42D3-8CC5-B792E533F24E}"/>
          </ac:grpSpMkLst>
        </pc:grpChg>
        <pc:picChg chg="add del mod">
          <ac:chgData name="Mrs Reid" userId="S::head.2569@botley.oxon.sch.uk::4ce06464-2145-4ede-8403-acded84808d2" providerId="AD" clId="Web-{447315B2-C96E-4172-8AAC-84685025CD2D}" dt="2022-03-15T09:04:30.859" v="1"/>
          <ac:picMkLst>
            <pc:docMk/>
            <pc:sldMk cId="109857222" sldId="256"/>
            <ac:picMk id="4" creationId="{B423E8B7-F8E6-412C-B1DB-7CBBAAA1D14D}"/>
          </ac:picMkLst>
        </pc:picChg>
        <pc:picChg chg="add del mod ord">
          <ac:chgData name="Mrs Reid" userId="S::head.2569@botley.oxon.sch.uk::4ce06464-2145-4ede-8403-acded84808d2" providerId="AD" clId="Web-{447315B2-C96E-4172-8AAC-84685025CD2D}" dt="2022-03-15T09:05:03.391" v="5"/>
          <ac:picMkLst>
            <pc:docMk/>
            <pc:sldMk cId="109857222" sldId="256"/>
            <ac:picMk id="5" creationId="{34F9A5E6-454D-4F0D-B9BB-2A9D78A66115}"/>
          </ac:picMkLst>
        </pc:picChg>
        <pc:picChg chg="add mod">
          <ac:chgData name="Mrs Reid" userId="S::head.2569@botley.oxon.sch.uk::4ce06464-2145-4ede-8403-acded84808d2" providerId="AD" clId="Web-{447315B2-C96E-4172-8AAC-84685025CD2D}" dt="2022-03-15T09:08:26.692" v="38"/>
          <ac:picMkLst>
            <pc:docMk/>
            <pc:sldMk cId="109857222" sldId="256"/>
            <ac:picMk id="6" creationId="{13AAE126-F010-400E-873A-93CB67CBFBD1}"/>
          </ac:picMkLst>
        </pc:picChg>
        <pc:cxnChg chg="add del">
          <ac:chgData name="Mrs Reid" userId="S::head.2569@botley.oxon.sch.uk::4ce06464-2145-4ede-8403-acded84808d2" providerId="AD" clId="Web-{447315B2-C96E-4172-8AAC-84685025CD2D}" dt="2022-03-15T09:05:02.438" v="4"/>
          <ac:cxnSpMkLst>
            <pc:docMk/>
            <pc:sldMk cId="109857222" sldId="256"/>
            <ac:cxnSpMk id="12" creationId="{BCDAEC91-5BCE-4B55-9CC0-43EF94CB734B}"/>
          </ac:cxnSpMkLst>
        </pc:cxnChg>
      </pc:sldChg>
      <pc:sldChg chg="addSp delSp modSp new mod setBg">
        <pc:chgData name="Mrs Reid" userId="S::head.2569@botley.oxon.sch.uk::4ce06464-2145-4ede-8403-acded84808d2" providerId="AD" clId="Web-{447315B2-C96E-4172-8AAC-84685025CD2D}" dt="2022-03-15T09:54:52.222" v="103" actId="1076"/>
        <pc:sldMkLst>
          <pc:docMk/>
          <pc:sldMk cId="1824138177" sldId="257"/>
        </pc:sldMkLst>
        <pc:spChg chg="mod">
          <ac:chgData name="Mrs Reid" userId="S::head.2569@botley.oxon.sch.uk::4ce06464-2145-4ede-8403-acded84808d2" providerId="AD" clId="Web-{447315B2-C96E-4172-8AAC-84685025CD2D}" dt="2022-03-15T09:54:52.222" v="103" actId="1076"/>
          <ac:spMkLst>
            <pc:docMk/>
            <pc:sldMk cId="1824138177" sldId="257"/>
            <ac:spMk id="2" creationId="{5CD6394E-83E8-407B-84BA-2AEB9DD1FF43}"/>
          </ac:spMkLst>
        </pc:spChg>
        <pc:spChg chg="del">
          <ac:chgData name="Mrs Reid" userId="S::head.2569@botley.oxon.sch.uk::4ce06464-2145-4ede-8403-acded84808d2" providerId="AD" clId="Web-{447315B2-C96E-4172-8AAC-84685025CD2D}" dt="2022-03-15T09:10:50.477" v="62"/>
          <ac:spMkLst>
            <pc:docMk/>
            <pc:sldMk cId="1824138177" sldId="257"/>
            <ac:spMk id="3" creationId="{0D15AD82-023D-4E9B-A7E8-D2527282996A}"/>
          </ac:spMkLst>
        </pc:spChg>
        <pc:spChg chg="add">
          <ac:chgData name="Mrs Reid" userId="S::head.2569@botley.oxon.sch.uk::4ce06464-2145-4ede-8403-acded84808d2" providerId="AD" clId="Web-{447315B2-C96E-4172-8AAC-84685025CD2D}" dt="2022-03-15T09:10:50.477" v="62"/>
          <ac:spMkLst>
            <pc:docMk/>
            <pc:sldMk cId="1824138177" sldId="257"/>
            <ac:spMk id="68" creationId="{D6F5F07B-A917-442C-82D5-5719737E9E68}"/>
          </ac:spMkLst>
        </pc:spChg>
        <pc:spChg chg="add">
          <ac:chgData name="Mrs Reid" userId="S::head.2569@botley.oxon.sch.uk::4ce06464-2145-4ede-8403-acded84808d2" providerId="AD" clId="Web-{447315B2-C96E-4172-8AAC-84685025CD2D}" dt="2022-03-15T09:10:50.477" v="62"/>
          <ac:spMkLst>
            <pc:docMk/>
            <pc:sldMk cId="1824138177" sldId="257"/>
            <ac:spMk id="70" creationId="{C6C3E48C-655A-4982-8E73-7FB0D9E650FE}"/>
          </ac:spMkLst>
        </pc:spChg>
        <pc:grpChg chg="add">
          <ac:chgData name="Mrs Reid" userId="S::head.2569@botley.oxon.sch.uk::4ce06464-2145-4ede-8403-acded84808d2" providerId="AD" clId="Web-{447315B2-C96E-4172-8AAC-84685025CD2D}" dt="2022-03-15T09:10:50.477" v="62"/>
          <ac:grpSpMkLst>
            <pc:docMk/>
            <pc:sldMk cId="1824138177" sldId="257"/>
            <ac:grpSpMk id="9" creationId="{71AFD227-869A-489C-A9B5-3F0498DF3C0C}"/>
          </ac:grpSpMkLst>
        </pc:grpChg>
        <pc:picChg chg="add del mod">
          <ac:chgData name="Mrs Reid" userId="S::head.2569@botley.oxon.sch.uk::4ce06464-2145-4ede-8403-acded84808d2" providerId="AD" clId="Web-{447315B2-C96E-4172-8AAC-84685025CD2D}" dt="2022-03-15T09:45:03.941" v="68"/>
          <ac:picMkLst>
            <pc:docMk/>
            <pc:sldMk cId="1824138177" sldId="257"/>
            <ac:picMk id="3" creationId="{99E073D9-1402-4FDA-B76D-AE4BDECCD4D5}"/>
          </ac:picMkLst>
        </pc:picChg>
        <pc:picChg chg="add del mod">
          <ac:chgData name="Mrs Reid" userId="S::head.2569@botley.oxon.sch.uk::4ce06464-2145-4ede-8403-acded84808d2" providerId="AD" clId="Web-{447315B2-C96E-4172-8AAC-84685025CD2D}" dt="2022-03-15T09:54:13.830" v="99"/>
          <ac:picMkLst>
            <pc:docMk/>
            <pc:sldMk cId="1824138177" sldId="257"/>
            <ac:picMk id="4" creationId="{D5B0DDFA-0A12-42C6-A448-0DE26355AE72}"/>
          </ac:picMkLst>
        </pc:picChg>
        <pc:picChg chg="add">
          <ac:chgData name="Mrs Reid" userId="S::head.2569@botley.oxon.sch.uk::4ce06464-2145-4ede-8403-acded84808d2" providerId="AD" clId="Web-{447315B2-C96E-4172-8AAC-84685025CD2D}" dt="2022-03-15T09:10:50.477" v="62"/>
          <ac:picMkLst>
            <pc:docMk/>
            <pc:sldMk cId="1824138177" sldId="257"/>
            <ac:picMk id="5" creationId="{761FBC11-FBAE-FE88-4586-DD8AE80844D7}"/>
          </ac:picMkLst>
        </pc:picChg>
        <pc:picChg chg="add mod">
          <ac:chgData name="Mrs Reid" userId="S::head.2569@botley.oxon.sch.uk::4ce06464-2145-4ede-8403-acded84808d2" providerId="AD" clId="Web-{447315B2-C96E-4172-8AAC-84685025CD2D}" dt="2022-03-15T09:54:46.503" v="102" actId="1076"/>
          <ac:picMkLst>
            <pc:docMk/>
            <pc:sldMk cId="1824138177" sldId="257"/>
            <ac:picMk id="6" creationId="{5F56DD50-5D0E-4260-960F-85061438F519}"/>
          </ac:picMkLst>
        </pc:picChg>
      </pc:sldChg>
      <pc:sldChg chg="addSp delSp modSp new mod setBg">
        <pc:chgData name="Mrs Reid" userId="S::head.2569@botley.oxon.sch.uk::4ce06464-2145-4ede-8403-acded84808d2" providerId="AD" clId="Web-{447315B2-C96E-4172-8AAC-84685025CD2D}" dt="2022-03-15T09:57:19.804" v="148" actId="1076"/>
        <pc:sldMkLst>
          <pc:docMk/>
          <pc:sldMk cId="3637562541" sldId="258"/>
        </pc:sldMkLst>
        <pc:spChg chg="mod">
          <ac:chgData name="Mrs Reid" userId="S::head.2569@botley.oxon.sch.uk::4ce06464-2145-4ede-8403-acded84808d2" providerId="AD" clId="Web-{447315B2-C96E-4172-8AAC-84685025CD2D}" dt="2022-03-15T09:57:14.507" v="147" actId="1076"/>
          <ac:spMkLst>
            <pc:docMk/>
            <pc:sldMk cId="3637562541" sldId="258"/>
            <ac:spMk id="2" creationId="{38B26D6D-254C-4196-94D2-87E7E600B24B}"/>
          </ac:spMkLst>
        </pc:spChg>
        <pc:spChg chg="del">
          <ac:chgData name="Mrs Reid" userId="S::head.2569@botley.oxon.sch.uk::4ce06464-2145-4ede-8403-acded84808d2" providerId="AD" clId="Web-{447315B2-C96E-4172-8AAC-84685025CD2D}" dt="2022-03-15T09:10:37.977" v="61"/>
          <ac:spMkLst>
            <pc:docMk/>
            <pc:sldMk cId="3637562541" sldId="258"/>
            <ac:spMk id="3" creationId="{0CD54022-BB4E-4432-980F-710507892B52}"/>
          </ac:spMkLst>
        </pc:spChg>
        <pc:spChg chg="add">
          <ac:chgData name="Mrs Reid" userId="S::head.2569@botley.oxon.sch.uk::4ce06464-2145-4ede-8403-acded84808d2" providerId="AD" clId="Web-{447315B2-C96E-4172-8AAC-84685025CD2D}" dt="2022-03-15T09:10:37.977" v="61"/>
          <ac:spMkLst>
            <pc:docMk/>
            <pc:sldMk cId="3637562541" sldId="258"/>
            <ac:spMk id="68" creationId="{D6F5F07B-A917-442C-82D5-5719737E9E68}"/>
          </ac:spMkLst>
        </pc:spChg>
        <pc:spChg chg="add">
          <ac:chgData name="Mrs Reid" userId="S::head.2569@botley.oxon.sch.uk::4ce06464-2145-4ede-8403-acded84808d2" providerId="AD" clId="Web-{447315B2-C96E-4172-8AAC-84685025CD2D}" dt="2022-03-15T09:10:37.977" v="61"/>
          <ac:spMkLst>
            <pc:docMk/>
            <pc:sldMk cId="3637562541" sldId="258"/>
            <ac:spMk id="70" creationId="{C6C3E48C-655A-4982-8E73-7FB0D9E650FE}"/>
          </ac:spMkLst>
        </pc:spChg>
        <pc:grpChg chg="add">
          <ac:chgData name="Mrs Reid" userId="S::head.2569@botley.oxon.sch.uk::4ce06464-2145-4ede-8403-acded84808d2" providerId="AD" clId="Web-{447315B2-C96E-4172-8AAC-84685025CD2D}" dt="2022-03-15T09:10:37.977" v="61"/>
          <ac:grpSpMkLst>
            <pc:docMk/>
            <pc:sldMk cId="3637562541" sldId="258"/>
            <ac:grpSpMk id="9" creationId="{71AFD227-869A-489C-A9B5-3F0498DF3C0C}"/>
          </ac:grpSpMkLst>
        </pc:grpChg>
        <pc:picChg chg="add mod">
          <ac:chgData name="Mrs Reid" userId="S::head.2569@botley.oxon.sch.uk::4ce06464-2145-4ede-8403-acded84808d2" providerId="AD" clId="Web-{447315B2-C96E-4172-8AAC-84685025CD2D}" dt="2022-03-15T09:57:19.804" v="148" actId="1076"/>
          <ac:picMkLst>
            <pc:docMk/>
            <pc:sldMk cId="3637562541" sldId="258"/>
            <ac:picMk id="5" creationId="{C35532F7-6C9A-828F-8965-717178A76FC5}"/>
          </ac:picMkLst>
        </pc:picChg>
      </pc:sldChg>
      <pc:sldChg chg="addSp delSp modSp new">
        <pc:chgData name="Mrs Reid" userId="S::head.2569@botley.oxon.sch.uk::4ce06464-2145-4ede-8403-acded84808d2" providerId="AD" clId="Web-{447315B2-C96E-4172-8AAC-84685025CD2D}" dt="2022-03-15T09:45:35.848" v="78" actId="20577"/>
        <pc:sldMkLst>
          <pc:docMk/>
          <pc:sldMk cId="2452618307" sldId="259"/>
        </pc:sldMkLst>
        <pc:spChg chg="mod">
          <ac:chgData name="Mrs Reid" userId="S::head.2569@botley.oxon.sch.uk::4ce06464-2145-4ede-8403-acded84808d2" providerId="AD" clId="Web-{447315B2-C96E-4172-8AAC-84685025CD2D}" dt="2022-03-15T09:45:35.848" v="78" actId="20577"/>
          <ac:spMkLst>
            <pc:docMk/>
            <pc:sldMk cId="2452618307" sldId="259"/>
            <ac:spMk id="2" creationId="{F22DDAC5-4355-4B8B-9EF1-0AD80813E7C6}"/>
          </ac:spMkLst>
        </pc:spChg>
        <pc:spChg chg="del">
          <ac:chgData name="Mrs Reid" userId="S::head.2569@botley.oxon.sch.uk::4ce06464-2145-4ede-8403-acded84808d2" providerId="AD" clId="Web-{447315B2-C96E-4172-8AAC-84685025CD2D}" dt="2022-03-15T09:44:58.566" v="67"/>
          <ac:spMkLst>
            <pc:docMk/>
            <pc:sldMk cId="2452618307" sldId="259"/>
            <ac:spMk id="3" creationId="{F012FDD8-D7D4-41ED-8BCB-222298E83A35}"/>
          </ac:spMkLst>
        </pc:spChg>
        <pc:picChg chg="add mod ord">
          <ac:chgData name="Mrs Reid" userId="S::head.2569@botley.oxon.sch.uk::4ce06464-2145-4ede-8403-acded84808d2" providerId="AD" clId="Web-{447315B2-C96E-4172-8AAC-84685025CD2D}" dt="2022-03-15T09:44:58.566" v="67"/>
          <ac:picMkLst>
            <pc:docMk/>
            <pc:sldMk cId="2452618307" sldId="259"/>
            <ac:picMk id="4" creationId="{7FEB2969-3C97-4A01-A648-612FF1856E4C}"/>
          </ac:picMkLst>
        </pc:picChg>
      </pc:sldChg>
      <pc:sldChg chg="addSp delSp modSp new del mod setBg">
        <pc:chgData name="Mrs Reid" userId="S::head.2569@botley.oxon.sch.uk::4ce06464-2145-4ede-8403-acded84808d2" providerId="AD" clId="Web-{447315B2-C96E-4172-8AAC-84685025CD2D}" dt="2022-03-15T09:47:42.867" v="89"/>
        <pc:sldMkLst>
          <pc:docMk/>
          <pc:sldMk cId="334880736" sldId="260"/>
        </pc:sldMkLst>
        <pc:spChg chg="mod">
          <ac:chgData name="Mrs Reid" userId="S::head.2569@botley.oxon.sch.uk::4ce06464-2145-4ede-8403-acded84808d2" providerId="AD" clId="Web-{447315B2-C96E-4172-8AAC-84685025CD2D}" dt="2022-03-15T09:47:25.382" v="88"/>
          <ac:spMkLst>
            <pc:docMk/>
            <pc:sldMk cId="334880736" sldId="260"/>
            <ac:spMk id="2" creationId="{C997BD7E-6D4B-48B1-A335-5C8F59094CE8}"/>
          </ac:spMkLst>
        </pc:spChg>
        <pc:spChg chg="del mod">
          <ac:chgData name="Mrs Reid" userId="S::head.2569@botley.oxon.sch.uk::4ce06464-2145-4ede-8403-acded84808d2" providerId="AD" clId="Web-{447315B2-C96E-4172-8AAC-84685025CD2D}" dt="2022-03-15T09:46:35.443" v="85"/>
          <ac:spMkLst>
            <pc:docMk/>
            <pc:sldMk cId="334880736" sldId="260"/>
            <ac:spMk id="3" creationId="{E623A4E3-E3DE-4040-9F17-74E4B24F16D6}"/>
          </ac:spMkLst>
        </pc:spChg>
        <pc:spChg chg="add">
          <ac:chgData name="Mrs Reid" userId="S::head.2569@botley.oxon.sch.uk::4ce06464-2145-4ede-8403-acded84808d2" providerId="AD" clId="Web-{447315B2-C96E-4172-8AAC-84685025CD2D}" dt="2022-03-15T09:47:25.382" v="88"/>
          <ac:spMkLst>
            <pc:docMk/>
            <pc:sldMk cId="334880736" sldId="260"/>
            <ac:spMk id="67" creationId="{58789E63-C78D-4210-8A38-DD6FB3B6BACD}"/>
          </ac:spMkLst>
        </pc:spChg>
        <pc:spChg chg="add">
          <ac:chgData name="Mrs Reid" userId="S::head.2569@botley.oxon.sch.uk::4ce06464-2145-4ede-8403-acded84808d2" providerId="AD" clId="Web-{447315B2-C96E-4172-8AAC-84685025CD2D}" dt="2022-03-15T09:47:25.382" v="88"/>
          <ac:spMkLst>
            <pc:docMk/>
            <pc:sldMk cId="334880736" sldId="260"/>
            <ac:spMk id="69" creationId="{933BD51B-53C3-4AA2-8BD3-AFDF9E98BA46}"/>
          </ac:spMkLst>
        </pc:spChg>
        <pc:grpChg chg="add">
          <ac:chgData name="Mrs Reid" userId="S::head.2569@botley.oxon.sch.uk::4ce06464-2145-4ede-8403-acded84808d2" providerId="AD" clId="Web-{447315B2-C96E-4172-8AAC-84685025CD2D}" dt="2022-03-15T09:47:25.382" v="88"/>
          <ac:grpSpMkLst>
            <pc:docMk/>
            <pc:sldMk cId="334880736" sldId="260"/>
            <ac:grpSpMk id="8" creationId="{71AFD227-869A-489C-A9B5-3F0498DF3C0C}"/>
          </ac:grpSpMkLst>
        </pc:grpChg>
        <pc:grpChg chg="add">
          <ac:chgData name="Mrs Reid" userId="S::head.2569@botley.oxon.sch.uk::4ce06464-2145-4ede-8403-acded84808d2" providerId="AD" clId="Web-{447315B2-C96E-4172-8AAC-84685025CD2D}" dt="2022-03-15T09:47:25.382" v="88"/>
          <ac:grpSpMkLst>
            <pc:docMk/>
            <pc:sldMk cId="334880736" sldId="260"/>
            <ac:grpSpMk id="71" creationId="{C94FD3EC-1310-4AD0-9781-ECB252862C7E}"/>
          </ac:grpSpMkLst>
        </pc:grpChg>
        <pc:picChg chg="add">
          <ac:chgData name="Mrs Reid" userId="S::head.2569@botley.oxon.sch.uk::4ce06464-2145-4ede-8403-acded84808d2" providerId="AD" clId="Web-{447315B2-C96E-4172-8AAC-84685025CD2D}" dt="2022-03-15T09:47:25.382" v="88"/>
          <ac:picMkLst>
            <pc:docMk/>
            <pc:sldMk cId="334880736" sldId="260"/>
            <ac:picMk id="4" creationId="{45B315B8-3039-6F9D-E7FD-14F44A6CB261}"/>
          </ac:picMkLst>
        </pc:picChg>
      </pc:sldChg>
      <pc:sldChg chg="addSp delSp modSp new mod ord setBg">
        <pc:chgData name="Mrs Reid" userId="S::head.2569@botley.oxon.sch.uk::4ce06464-2145-4ede-8403-acded84808d2" providerId="AD" clId="Web-{447315B2-C96E-4172-8AAC-84685025CD2D}" dt="2022-03-15T09:57:32.539" v="149"/>
        <pc:sldMkLst>
          <pc:docMk/>
          <pc:sldMk cId="849981854" sldId="260"/>
        </pc:sldMkLst>
        <pc:spChg chg="del mod ord">
          <ac:chgData name="Mrs Reid" userId="S::head.2569@botley.oxon.sch.uk::4ce06464-2145-4ede-8403-acded84808d2" providerId="AD" clId="Web-{447315B2-C96E-4172-8AAC-84685025CD2D}" dt="2022-03-15T09:53:20.345" v="94"/>
          <ac:spMkLst>
            <pc:docMk/>
            <pc:sldMk cId="849981854" sldId="260"/>
            <ac:spMk id="2" creationId="{6A5B7094-69C2-452E-ACD1-769439BE7D02}"/>
          </ac:spMkLst>
        </pc:spChg>
        <pc:spChg chg="del">
          <ac:chgData name="Mrs Reid" userId="S::head.2569@botley.oxon.sch.uk::4ce06464-2145-4ede-8403-acded84808d2" providerId="AD" clId="Web-{447315B2-C96E-4172-8AAC-84685025CD2D}" dt="2022-03-15T09:53:09.422" v="92"/>
          <ac:spMkLst>
            <pc:docMk/>
            <pc:sldMk cId="849981854" sldId="260"/>
            <ac:spMk id="3" creationId="{8A9DB80F-AD34-4E5D-BC7D-300A7240F9B8}"/>
          </ac:spMkLst>
        </pc:spChg>
        <pc:spChg chg="add del">
          <ac:chgData name="Mrs Reid" userId="S::head.2569@botley.oxon.sch.uk::4ce06464-2145-4ede-8403-acded84808d2" providerId="AD" clId="Web-{447315B2-C96E-4172-8AAC-84685025CD2D}" dt="2022-03-15T09:57:32.539" v="149"/>
          <ac:spMkLst>
            <pc:docMk/>
            <pc:sldMk cId="849981854" sldId="260"/>
            <ac:spMk id="68" creationId="{58789E63-C78D-4210-8A38-DD6FB3B6BACD}"/>
          </ac:spMkLst>
        </pc:spChg>
        <pc:spChg chg="add del">
          <ac:chgData name="Mrs Reid" userId="S::head.2569@botley.oxon.sch.uk::4ce06464-2145-4ede-8403-acded84808d2" providerId="AD" clId="Web-{447315B2-C96E-4172-8AAC-84685025CD2D}" dt="2022-03-15T09:57:32.539" v="149"/>
          <ac:spMkLst>
            <pc:docMk/>
            <pc:sldMk cId="849981854" sldId="260"/>
            <ac:spMk id="70" creationId="{933BD51B-53C3-4AA2-8BD3-AFDF9E98BA46}"/>
          </ac:spMkLst>
        </pc:spChg>
        <pc:spChg chg="add">
          <ac:chgData name="Mrs Reid" userId="S::head.2569@botley.oxon.sch.uk::4ce06464-2145-4ede-8403-acded84808d2" providerId="AD" clId="Web-{447315B2-C96E-4172-8AAC-84685025CD2D}" dt="2022-03-15T09:57:32.539" v="149"/>
          <ac:spMkLst>
            <pc:docMk/>
            <pc:sldMk cId="849981854" sldId="260"/>
            <ac:spMk id="193" creationId="{D6F5F07B-A917-442C-82D5-5719737E9E68}"/>
          </ac:spMkLst>
        </pc:spChg>
        <pc:spChg chg="add">
          <ac:chgData name="Mrs Reid" userId="S::head.2569@botley.oxon.sch.uk::4ce06464-2145-4ede-8403-acded84808d2" providerId="AD" clId="Web-{447315B2-C96E-4172-8AAC-84685025CD2D}" dt="2022-03-15T09:57:32.539" v="149"/>
          <ac:spMkLst>
            <pc:docMk/>
            <pc:sldMk cId="849981854" sldId="260"/>
            <ac:spMk id="195" creationId="{C6C3E48C-655A-4982-8E73-7FB0D9E650FE}"/>
          </ac:spMkLst>
        </pc:spChg>
        <pc:grpChg chg="add del">
          <ac:chgData name="Mrs Reid" userId="S::head.2569@botley.oxon.sch.uk::4ce06464-2145-4ede-8403-acded84808d2" providerId="AD" clId="Web-{447315B2-C96E-4172-8AAC-84685025CD2D}" dt="2022-03-15T09:57:32.539" v="149"/>
          <ac:grpSpMkLst>
            <pc:docMk/>
            <pc:sldMk cId="849981854" sldId="260"/>
            <ac:grpSpMk id="9" creationId="{71AFD227-869A-489C-A9B5-3F0498DF3C0C}"/>
          </ac:grpSpMkLst>
        </pc:grpChg>
        <pc:grpChg chg="add del">
          <ac:chgData name="Mrs Reid" userId="S::head.2569@botley.oxon.sch.uk::4ce06464-2145-4ede-8403-acded84808d2" providerId="AD" clId="Web-{447315B2-C96E-4172-8AAC-84685025CD2D}" dt="2022-03-15T09:57:32.539" v="149"/>
          <ac:grpSpMkLst>
            <pc:docMk/>
            <pc:sldMk cId="849981854" sldId="260"/>
            <ac:grpSpMk id="72" creationId="{C94FD3EC-1310-4AD0-9781-ECB252862C7E}"/>
          </ac:grpSpMkLst>
        </pc:grpChg>
        <pc:grpChg chg="add">
          <ac:chgData name="Mrs Reid" userId="S::head.2569@botley.oxon.sch.uk::4ce06464-2145-4ede-8403-acded84808d2" providerId="AD" clId="Web-{447315B2-C96E-4172-8AAC-84685025CD2D}" dt="2022-03-15T09:57:32.539" v="149"/>
          <ac:grpSpMkLst>
            <pc:docMk/>
            <pc:sldMk cId="849981854" sldId="260"/>
            <ac:grpSpMk id="134" creationId="{71AFD227-869A-489C-A9B5-3F0498DF3C0C}"/>
          </ac:grpSpMkLst>
        </pc:grpChg>
        <pc:picChg chg="add mod ord">
          <ac:chgData name="Mrs Reid" userId="S::head.2569@botley.oxon.sch.uk::4ce06464-2145-4ede-8403-acded84808d2" providerId="AD" clId="Web-{447315B2-C96E-4172-8AAC-84685025CD2D}" dt="2022-03-15T09:57:32.539" v="149"/>
          <ac:picMkLst>
            <pc:docMk/>
            <pc:sldMk cId="849981854" sldId="260"/>
            <ac:picMk id="4" creationId="{B855C2C2-57D3-41B4-BA13-A9883E9C31D7}"/>
          </ac:picMkLst>
        </pc:picChg>
      </pc:sldChg>
      <pc:sldChg chg="addSp delSp modSp new">
        <pc:chgData name="Mrs Reid" userId="S::head.2569@botley.oxon.sch.uk::4ce06464-2145-4ede-8403-acded84808d2" providerId="AD" clId="Web-{447315B2-C96E-4172-8AAC-84685025CD2D}" dt="2022-03-15T13:34:53.919" v="728" actId="14100"/>
        <pc:sldMkLst>
          <pc:docMk/>
          <pc:sldMk cId="1975752952" sldId="261"/>
        </pc:sldMkLst>
        <pc:spChg chg="mod">
          <ac:chgData name="Mrs Reid" userId="S::head.2569@botley.oxon.sch.uk::4ce06464-2145-4ede-8403-acded84808d2" providerId="AD" clId="Web-{447315B2-C96E-4172-8AAC-84685025CD2D}" dt="2022-03-15T13:34:53.919" v="728" actId="14100"/>
          <ac:spMkLst>
            <pc:docMk/>
            <pc:sldMk cId="1975752952" sldId="261"/>
            <ac:spMk id="2" creationId="{20EEEB41-C658-44B5-96D5-08F247EF06B3}"/>
          </ac:spMkLst>
        </pc:spChg>
        <pc:spChg chg="del">
          <ac:chgData name="Mrs Reid" userId="S::head.2569@botley.oxon.sch.uk::4ce06464-2145-4ede-8403-acded84808d2" providerId="AD" clId="Web-{447315B2-C96E-4172-8AAC-84685025CD2D}" dt="2022-03-15T09:59:15.667" v="160"/>
          <ac:spMkLst>
            <pc:docMk/>
            <pc:sldMk cId="1975752952" sldId="261"/>
            <ac:spMk id="3" creationId="{6AB91E2A-0989-4AA2-A907-EAF541D22935}"/>
          </ac:spMkLst>
        </pc:spChg>
        <pc:spChg chg="add mod">
          <ac:chgData name="Mrs Reid" userId="S::head.2569@botley.oxon.sch.uk::4ce06464-2145-4ede-8403-acded84808d2" providerId="AD" clId="Web-{447315B2-C96E-4172-8AAC-84685025CD2D}" dt="2022-03-15T10:03:31.361" v="270" actId="1076"/>
          <ac:spMkLst>
            <pc:docMk/>
            <pc:sldMk cId="1975752952" sldId="261"/>
            <ac:spMk id="5" creationId="{2B43705E-5ED1-4286-90E5-8324B13010C6}"/>
          </ac:spMkLst>
        </pc:spChg>
        <pc:spChg chg="add mod">
          <ac:chgData name="Mrs Reid" userId="S::head.2569@botley.oxon.sch.uk::4ce06464-2145-4ede-8403-acded84808d2" providerId="AD" clId="Web-{447315B2-C96E-4172-8AAC-84685025CD2D}" dt="2022-03-15T10:03:40.767" v="273" actId="1076"/>
          <ac:spMkLst>
            <pc:docMk/>
            <pc:sldMk cId="1975752952" sldId="261"/>
            <ac:spMk id="6" creationId="{63D2C604-7B93-47DF-9B27-6FB81238CA4E}"/>
          </ac:spMkLst>
        </pc:spChg>
        <pc:picChg chg="add mod ord">
          <ac:chgData name="Mrs Reid" userId="S::head.2569@botley.oxon.sch.uk::4ce06464-2145-4ede-8403-acded84808d2" providerId="AD" clId="Web-{447315B2-C96E-4172-8AAC-84685025CD2D}" dt="2022-03-15T10:03:36.611" v="272" actId="1076"/>
          <ac:picMkLst>
            <pc:docMk/>
            <pc:sldMk cId="1975752952" sldId="261"/>
            <ac:picMk id="4" creationId="{60295112-C8FA-43CA-961F-6D684545802A}"/>
          </ac:picMkLst>
        </pc:picChg>
      </pc:sldChg>
      <pc:sldChg chg="modSp add ord replId">
        <pc:chgData name="Mrs Reid" userId="S::head.2569@botley.oxon.sch.uk::4ce06464-2145-4ede-8403-acded84808d2" providerId="AD" clId="Web-{447315B2-C96E-4172-8AAC-84685025CD2D}" dt="2022-03-15T12:15:58.351" v="539" actId="20577"/>
        <pc:sldMkLst>
          <pc:docMk/>
          <pc:sldMk cId="727703649" sldId="262"/>
        </pc:sldMkLst>
        <pc:spChg chg="mod">
          <ac:chgData name="Mrs Reid" userId="S::head.2569@botley.oxon.sch.uk::4ce06464-2145-4ede-8403-acded84808d2" providerId="AD" clId="Web-{447315B2-C96E-4172-8AAC-84685025CD2D}" dt="2022-03-15T12:15:58.351" v="539" actId="20577"/>
          <ac:spMkLst>
            <pc:docMk/>
            <pc:sldMk cId="727703649" sldId="262"/>
            <ac:spMk id="2" creationId="{38B26D6D-254C-4196-94D2-87E7E600B24B}"/>
          </ac:spMkLst>
        </pc:spChg>
      </pc:sldChg>
      <pc:sldChg chg="delSp modSp new del">
        <pc:chgData name="Mrs Reid" userId="S::head.2569@botley.oxon.sch.uk::4ce06464-2145-4ede-8403-acded84808d2" providerId="AD" clId="Web-{447315B2-C96E-4172-8AAC-84685025CD2D}" dt="2022-03-15T12:38:19.358" v="638"/>
        <pc:sldMkLst>
          <pc:docMk/>
          <pc:sldMk cId="870885247" sldId="263"/>
        </pc:sldMkLst>
        <pc:spChg chg="del mod">
          <ac:chgData name="Mrs Reid" userId="S::head.2569@botley.oxon.sch.uk::4ce06464-2145-4ede-8403-acded84808d2" providerId="AD" clId="Web-{447315B2-C96E-4172-8AAC-84685025CD2D}" dt="2022-03-15T12:27:41.106" v="636"/>
          <ac:spMkLst>
            <pc:docMk/>
            <pc:sldMk cId="870885247" sldId="263"/>
            <ac:spMk id="2" creationId="{64D6AAAF-D0FA-4367-9D2D-78FF274C2F9A}"/>
          </ac:spMkLst>
        </pc:spChg>
        <pc:spChg chg="del">
          <ac:chgData name="Mrs Reid" userId="S::head.2569@botley.oxon.sch.uk::4ce06464-2145-4ede-8403-acded84808d2" providerId="AD" clId="Web-{447315B2-C96E-4172-8AAC-84685025CD2D}" dt="2022-03-15T12:27:44.606" v="637"/>
          <ac:spMkLst>
            <pc:docMk/>
            <pc:sldMk cId="870885247" sldId="263"/>
            <ac:spMk id="3" creationId="{B95752EA-F28A-4937-B1A0-4F0A8FE973EB}"/>
          </ac:spMkLst>
        </pc:spChg>
      </pc:sldChg>
      <pc:sldChg chg="addSp delSp modSp new ord">
        <pc:chgData name="Mrs Reid" userId="S::head.2569@botley.oxon.sch.uk::4ce06464-2145-4ede-8403-acded84808d2" providerId="AD" clId="Web-{447315B2-C96E-4172-8AAC-84685025CD2D}" dt="2022-03-15T12:38:28.093" v="639" actId="14100"/>
        <pc:sldMkLst>
          <pc:docMk/>
          <pc:sldMk cId="1906306966" sldId="264"/>
        </pc:sldMkLst>
        <pc:spChg chg="mod">
          <ac:chgData name="Mrs Reid" userId="S::head.2569@botley.oxon.sch.uk::4ce06464-2145-4ede-8403-acded84808d2" providerId="AD" clId="Web-{447315B2-C96E-4172-8AAC-84685025CD2D}" dt="2022-03-15T12:03:24.642" v="424" actId="1076"/>
          <ac:spMkLst>
            <pc:docMk/>
            <pc:sldMk cId="1906306966" sldId="264"/>
            <ac:spMk id="2" creationId="{43DAD48C-7868-4D80-A564-6DDEAB714C48}"/>
          </ac:spMkLst>
        </pc:spChg>
        <pc:spChg chg="add del">
          <ac:chgData name="Mrs Reid" userId="S::head.2569@botley.oxon.sch.uk::4ce06464-2145-4ede-8403-acded84808d2" providerId="AD" clId="Web-{447315B2-C96E-4172-8AAC-84685025CD2D}" dt="2022-03-15T12:01:42.124" v="406"/>
          <ac:spMkLst>
            <pc:docMk/>
            <pc:sldMk cId="1906306966" sldId="264"/>
            <ac:spMk id="3" creationId="{34F7BB68-AABB-457A-89D1-4EBCB6338366}"/>
          </ac:spMkLst>
        </pc:spChg>
        <pc:spChg chg="add del mod">
          <ac:chgData name="Mrs Reid" userId="S::head.2569@botley.oxon.sch.uk::4ce06464-2145-4ede-8403-acded84808d2" providerId="AD" clId="Web-{447315B2-C96E-4172-8AAC-84685025CD2D}" dt="2022-03-15T12:01:23.467" v="403"/>
          <ac:spMkLst>
            <pc:docMk/>
            <pc:sldMk cId="1906306966" sldId="264"/>
            <ac:spMk id="4" creationId="{570AFD81-2930-4838-94BA-E85102C60EE6}"/>
          </ac:spMkLst>
        </pc:spChg>
        <pc:spChg chg="add del mod">
          <ac:chgData name="Mrs Reid" userId="S::head.2569@botley.oxon.sch.uk::4ce06464-2145-4ede-8403-acded84808d2" providerId="AD" clId="Web-{447315B2-C96E-4172-8AAC-84685025CD2D}" dt="2022-03-15T12:03:49.502" v="430"/>
          <ac:spMkLst>
            <pc:docMk/>
            <pc:sldMk cId="1906306966" sldId="264"/>
            <ac:spMk id="5" creationId="{3DD7C5DA-2081-42C6-8D15-F6D64D14FB1C}"/>
          </ac:spMkLst>
        </pc:spChg>
        <pc:spChg chg="add del mod">
          <ac:chgData name="Mrs Reid" userId="S::head.2569@botley.oxon.sch.uk::4ce06464-2145-4ede-8403-acded84808d2" providerId="AD" clId="Web-{447315B2-C96E-4172-8AAC-84685025CD2D}" dt="2022-03-15T12:03:43.971" v="428"/>
          <ac:spMkLst>
            <pc:docMk/>
            <pc:sldMk cId="1906306966" sldId="264"/>
            <ac:spMk id="6" creationId="{7E8AE893-B08B-45C0-9CE8-AC711BC79DDD}"/>
          </ac:spMkLst>
        </pc:spChg>
        <pc:spChg chg="add del mod">
          <ac:chgData name="Mrs Reid" userId="S::head.2569@botley.oxon.sch.uk::4ce06464-2145-4ede-8403-acded84808d2" providerId="AD" clId="Web-{447315B2-C96E-4172-8AAC-84685025CD2D}" dt="2022-03-15T12:03:46.361" v="429"/>
          <ac:spMkLst>
            <pc:docMk/>
            <pc:sldMk cId="1906306966" sldId="264"/>
            <ac:spMk id="7" creationId="{37E95182-4A85-4C9C-860B-CCF4069EB656}"/>
          </ac:spMkLst>
        </pc:spChg>
        <pc:spChg chg="add del mod">
          <ac:chgData name="Mrs Reid" userId="S::head.2569@botley.oxon.sch.uk::4ce06464-2145-4ede-8403-acded84808d2" providerId="AD" clId="Web-{447315B2-C96E-4172-8AAC-84685025CD2D}" dt="2022-03-15T12:03:07.720" v="421"/>
          <ac:spMkLst>
            <pc:docMk/>
            <pc:sldMk cId="1906306966" sldId="264"/>
            <ac:spMk id="8" creationId="{5E0465E1-B5F1-4623-9BCE-23552AC5915B}"/>
          </ac:spMkLst>
        </pc:spChg>
        <pc:spChg chg="add del mod">
          <ac:chgData name="Mrs Reid" userId="S::head.2569@botley.oxon.sch.uk::4ce06464-2145-4ede-8403-acded84808d2" providerId="AD" clId="Web-{447315B2-C96E-4172-8AAC-84685025CD2D}" dt="2022-03-15T12:03:51.612" v="431"/>
          <ac:spMkLst>
            <pc:docMk/>
            <pc:sldMk cId="1906306966" sldId="264"/>
            <ac:spMk id="9" creationId="{62F1A9D6-012E-4494-9E4C-7B743DDF1B4F}"/>
          </ac:spMkLst>
        </pc:spChg>
        <pc:spChg chg="add del mod">
          <ac:chgData name="Mrs Reid" userId="S::head.2569@botley.oxon.sch.uk::4ce06464-2145-4ede-8403-acded84808d2" providerId="AD" clId="Web-{447315B2-C96E-4172-8AAC-84685025CD2D}" dt="2022-03-15T12:04:19.800" v="435"/>
          <ac:spMkLst>
            <pc:docMk/>
            <pc:sldMk cId="1906306966" sldId="264"/>
            <ac:spMk id="10" creationId="{7FFB14CF-5F00-419D-AE54-5FAD666D7DDE}"/>
          </ac:spMkLst>
        </pc:spChg>
        <pc:spChg chg="add mod">
          <ac:chgData name="Mrs Reid" userId="S::head.2569@botley.oxon.sch.uk::4ce06464-2145-4ede-8403-acded84808d2" providerId="AD" clId="Web-{447315B2-C96E-4172-8AAC-84685025CD2D}" dt="2022-03-15T12:38:28.093" v="639" actId="14100"/>
          <ac:spMkLst>
            <pc:docMk/>
            <pc:sldMk cId="1906306966" sldId="264"/>
            <ac:spMk id="11" creationId="{A5F6605D-44C7-42C6-BB08-F9914DFDDF94}"/>
          </ac:spMkLst>
        </pc:spChg>
        <pc:spChg chg="add mod">
          <ac:chgData name="Mrs Reid" userId="S::head.2569@botley.oxon.sch.uk::4ce06464-2145-4ede-8403-acded84808d2" providerId="AD" clId="Web-{447315B2-C96E-4172-8AAC-84685025CD2D}" dt="2022-03-15T12:17:25.525" v="559" actId="20577"/>
          <ac:spMkLst>
            <pc:docMk/>
            <pc:sldMk cId="1906306966" sldId="264"/>
            <ac:spMk id="12" creationId="{0410B048-0F98-4203-9658-D8AA6F65D907}"/>
          </ac:spMkLst>
        </pc:spChg>
        <pc:spChg chg="add mod">
          <ac:chgData name="Mrs Reid" userId="S::head.2569@botley.oxon.sch.uk::4ce06464-2145-4ede-8403-acded84808d2" providerId="AD" clId="Web-{447315B2-C96E-4172-8AAC-84685025CD2D}" dt="2022-03-15T12:07:12.539" v="487" actId="14100"/>
          <ac:spMkLst>
            <pc:docMk/>
            <pc:sldMk cId="1906306966" sldId="264"/>
            <ac:spMk id="13" creationId="{41FE9DBD-15D4-466B-8F17-347560D7498D}"/>
          </ac:spMkLst>
        </pc:spChg>
        <pc:spChg chg="add del mod">
          <ac:chgData name="Mrs Reid" userId="S::head.2569@botley.oxon.sch.uk::4ce06464-2145-4ede-8403-acded84808d2" providerId="AD" clId="Web-{447315B2-C96E-4172-8AAC-84685025CD2D}" dt="2022-03-15T12:17:42.573" v="561"/>
          <ac:spMkLst>
            <pc:docMk/>
            <pc:sldMk cId="1906306966" sldId="264"/>
            <ac:spMk id="14" creationId="{41FE9DBD-15D4-466B-8F17-347560D7498D}"/>
          </ac:spMkLst>
        </pc:spChg>
        <pc:spChg chg="add mod">
          <ac:chgData name="Mrs Reid" userId="S::head.2569@botley.oxon.sch.uk::4ce06464-2145-4ede-8403-acded84808d2" providerId="AD" clId="Web-{447315B2-C96E-4172-8AAC-84685025CD2D}" dt="2022-03-15T12:21:05.204" v="585" actId="20577"/>
          <ac:spMkLst>
            <pc:docMk/>
            <pc:sldMk cId="1906306966" sldId="264"/>
            <ac:spMk id="15" creationId="{579B4B10-EB81-4024-AD99-5289B2786216}"/>
          </ac:spMkLst>
        </pc:spChg>
        <pc:spChg chg="add mod">
          <ac:chgData name="Mrs Reid" userId="S::head.2569@botley.oxon.sch.uk::4ce06464-2145-4ede-8403-acded84808d2" providerId="AD" clId="Web-{447315B2-C96E-4172-8AAC-84685025CD2D}" dt="2022-03-15T12:22:20.393" v="617" actId="20577"/>
          <ac:spMkLst>
            <pc:docMk/>
            <pc:sldMk cId="1906306966" sldId="264"/>
            <ac:spMk id="16" creationId="{DDAAD647-428A-4D55-B1F8-43B75ED30481}"/>
          </ac:spMkLst>
        </pc:spChg>
        <pc:spChg chg="add mod">
          <ac:chgData name="Mrs Reid" userId="S::head.2569@botley.oxon.sch.uk::4ce06464-2145-4ede-8403-acded84808d2" providerId="AD" clId="Web-{447315B2-C96E-4172-8AAC-84685025CD2D}" dt="2022-03-15T12:23:14.129" v="633" actId="20577"/>
          <ac:spMkLst>
            <pc:docMk/>
            <pc:sldMk cId="1906306966" sldId="264"/>
            <ac:spMk id="17" creationId="{27E4B4EF-F0B9-436E-B702-55BA71FFCCB0}"/>
          </ac:spMkLst>
        </pc:spChg>
      </pc:sldChg>
      <pc:sldChg chg="addSp modSp new ord">
        <pc:chgData name="Mrs Reid" userId="S::head.2569@botley.oxon.sch.uk::4ce06464-2145-4ede-8403-acded84808d2" providerId="AD" clId="Web-{447315B2-C96E-4172-8AAC-84685025CD2D}" dt="2022-03-15T12:00:00.964" v="393" actId="14100"/>
        <pc:sldMkLst>
          <pc:docMk/>
          <pc:sldMk cId="1535533690" sldId="265"/>
        </pc:sldMkLst>
        <pc:picChg chg="add mod">
          <ac:chgData name="Mrs Reid" userId="S::head.2569@botley.oxon.sch.uk::4ce06464-2145-4ede-8403-acded84808d2" providerId="AD" clId="Web-{447315B2-C96E-4172-8AAC-84685025CD2D}" dt="2022-03-15T12:00:00.964" v="393" actId="14100"/>
          <ac:picMkLst>
            <pc:docMk/>
            <pc:sldMk cId="1535533690" sldId="265"/>
            <ac:picMk id="2" creationId="{D6501411-015B-4C72-B8C3-09F18F6E12C2}"/>
          </ac:picMkLst>
        </pc:picChg>
      </pc:sldChg>
      <pc:sldChg chg="addSp delSp modSp new mod ord setBg">
        <pc:chgData name="Mrs Reid" userId="S::head.2569@botley.oxon.sch.uk::4ce06464-2145-4ede-8403-acded84808d2" providerId="AD" clId="Web-{447315B2-C96E-4172-8AAC-84685025CD2D}" dt="2022-03-15T12:13:59.488" v="514" actId="1076"/>
        <pc:sldMkLst>
          <pc:docMk/>
          <pc:sldMk cId="1831836074" sldId="266"/>
        </pc:sldMkLst>
        <pc:spChg chg="mod">
          <ac:chgData name="Mrs Reid" userId="S::head.2569@botley.oxon.sch.uk::4ce06464-2145-4ede-8403-acded84808d2" providerId="AD" clId="Web-{447315B2-C96E-4172-8AAC-84685025CD2D}" dt="2022-03-15T12:12:20.595" v="510" actId="20577"/>
          <ac:spMkLst>
            <pc:docMk/>
            <pc:sldMk cId="1831836074" sldId="266"/>
            <ac:spMk id="2" creationId="{3DEA4B60-483C-4129-A053-E9620A4C5592}"/>
          </ac:spMkLst>
        </pc:spChg>
        <pc:spChg chg="del">
          <ac:chgData name="Mrs Reid" userId="S::head.2569@botley.oxon.sch.uk::4ce06464-2145-4ede-8403-acded84808d2" providerId="AD" clId="Web-{447315B2-C96E-4172-8AAC-84685025CD2D}" dt="2022-03-15T12:08:24.432" v="491"/>
          <ac:spMkLst>
            <pc:docMk/>
            <pc:sldMk cId="1831836074" sldId="266"/>
            <ac:spMk id="3" creationId="{A1F87C06-1E69-454A-A3F1-6CEA1C92BD38}"/>
          </ac:spMkLst>
        </pc:spChg>
        <pc:spChg chg="add del">
          <ac:chgData name="Mrs Reid" userId="S::head.2569@botley.oxon.sch.uk::4ce06464-2145-4ede-8403-acded84808d2" providerId="AD" clId="Web-{447315B2-C96E-4172-8AAC-84685025CD2D}" dt="2022-03-15T12:12:07.501" v="508"/>
          <ac:spMkLst>
            <pc:docMk/>
            <pc:sldMk cId="1831836074" sldId="266"/>
            <ac:spMk id="69" creationId="{2E702296-C979-4148-99DB-E5913F81FC88}"/>
          </ac:spMkLst>
        </pc:spChg>
        <pc:spChg chg="add del">
          <ac:chgData name="Mrs Reid" userId="S::head.2569@botley.oxon.sch.uk::4ce06464-2145-4ede-8403-acded84808d2" providerId="AD" clId="Web-{447315B2-C96E-4172-8AAC-84685025CD2D}" dt="2022-03-15T12:12:07.501" v="508"/>
          <ac:spMkLst>
            <pc:docMk/>
            <pc:sldMk cId="1831836074" sldId="266"/>
            <ac:spMk id="71" creationId="{0C37BE43-110C-4BB0-8B49-D8C3689305C1}"/>
          </ac:spMkLst>
        </pc:spChg>
        <pc:grpChg chg="add del">
          <ac:chgData name="Mrs Reid" userId="S::head.2569@botley.oxon.sch.uk::4ce06464-2145-4ede-8403-acded84808d2" providerId="AD" clId="Web-{447315B2-C96E-4172-8AAC-84685025CD2D}" dt="2022-03-15T12:12:07.501" v="508"/>
          <ac:grpSpMkLst>
            <pc:docMk/>
            <pc:sldMk cId="1831836074" sldId="266"/>
            <ac:grpSpMk id="10" creationId="{71AFD227-869A-489C-A9B5-3F0498DF3C0C}"/>
          </ac:grpSpMkLst>
        </pc:grpChg>
        <pc:grpChg chg="add del">
          <ac:chgData name="Mrs Reid" userId="S::head.2569@botley.oxon.sch.uk::4ce06464-2145-4ede-8403-acded84808d2" providerId="AD" clId="Web-{447315B2-C96E-4172-8AAC-84685025CD2D}" dt="2022-03-15T12:12:07.501" v="508"/>
          <ac:grpSpMkLst>
            <pc:docMk/>
            <pc:sldMk cId="1831836074" sldId="266"/>
            <ac:grpSpMk id="73" creationId="{5A9A51B5-7383-4F9E-B8A0-B893EA53504A}"/>
          </ac:grpSpMkLst>
        </pc:grpChg>
        <pc:picChg chg="add mod ord">
          <ac:chgData name="Mrs Reid" userId="S::head.2569@botley.oxon.sch.uk::4ce06464-2145-4ede-8403-acded84808d2" providerId="AD" clId="Web-{447315B2-C96E-4172-8AAC-84685025CD2D}" dt="2022-03-15T12:12:07.501" v="508"/>
          <ac:picMkLst>
            <pc:docMk/>
            <pc:sldMk cId="1831836074" sldId="266"/>
            <ac:picMk id="4" creationId="{99483AF6-B144-4924-88B1-9FE16DBC4B0B}"/>
          </ac:picMkLst>
        </pc:picChg>
        <pc:picChg chg="add mod">
          <ac:chgData name="Mrs Reid" userId="S::head.2569@botley.oxon.sch.uk::4ce06464-2145-4ede-8403-acded84808d2" providerId="AD" clId="Web-{447315B2-C96E-4172-8AAC-84685025CD2D}" dt="2022-03-15T12:12:18.189" v="509" actId="1076"/>
          <ac:picMkLst>
            <pc:docMk/>
            <pc:sldMk cId="1831836074" sldId="266"/>
            <ac:picMk id="5" creationId="{85193909-5104-43DC-852F-43C2DCF5C697}"/>
          </ac:picMkLst>
        </pc:picChg>
        <pc:picChg chg="add mod">
          <ac:chgData name="Mrs Reid" userId="S::head.2569@botley.oxon.sch.uk::4ce06464-2145-4ede-8403-acded84808d2" providerId="AD" clId="Web-{447315B2-C96E-4172-8AAC-84685025CD2D}" dt="2022-03-15T12:13:59.488" v="514" actId="1076"/>
          <ac:picMkLst>
            <pc:docMk/>
            <pc:sldMk cId="1831836074" sldId="266"/>
            <ac:picMk id="6" creationId="{42AFF469-2D46-447E-BDA1-1BE4B112A86E}"/>
          </ac:picMkLst>
        </pc:picChg>
      </pc:sldChg>
      <pc:sldChg chg="addSp modSp new">
        <pc:chgData name="Mrs Reid" userId="S::head.2569@botley.oxon.sch.uk::4ce06464-2145-4ede-8403-acded84808d2" providerId="AD" clId="Web-{447315B2-C96E-4172-8AAC-84685025CD2D}" dt="2022-03-15T12:14:58.068" v="526" actId="14100"/>
        <pc:sldMkLst>
          <pc:docMk/>
          <pc:sldMk cId="1412917419" sldId="267"/>
        </pc:sldMkLst>
        <pc:spChg chg="mod">
          <ac:chgData name="Mrs Reid" userId="S::head.2569@botley.oxon.sch.uk::4ce06464-2145-4ede-8403-acded84808d2" providerId="AD" clId="Web-{447315B2-C96E-4172-8AAC-84685025CD2D}" dt="2022-03-15T12:14:52.771" v="524" actId="20577"/>
          <ac:spMkLst>
            <pc:docMk/>
            <pc:sldMk cId="1412917419" sldId="267"/>
            <ac:spMk id="2" creationId="{B0124783-43CB-4C53-9454-6BAFCBFE630F}"/>
          </ac:spMkLst>
        </pc:spChg>
        <pc:picChg chg="add mod">
          <ac:chgData name="Mrs Reid" userId="S::head.2569@botley.oxon.sch.uk::4ce06464-2145-4ede-8403-acded84808d2" providerId="AD" clId="Web-{447315B2-C96E-4172-8AAC-84685025CD2D}" dt="2022-03-15T12:14:58.068" v="526" actId="14100"/>
          <ac:picMkLst>
            <pc:docMk/>
            <pc:sldMk cId="1412917419" sldId="267"/>
            <ac:picMk id="5" creationId="{942A846B-F951-483C-83C8-C0768324A344}"/>
          </ac:picMkLst>
        </pc:picChg>
      </pc:sldChg>
      <pc:sldChg chg="addSp delSp modSp new mod setBg">
        <pc:chgData name="Mrs Reid" userId="S::head.2569@botley.oxon.sch.uk::4ce06464-2145-4ede-8403-acded84808d2" providerId="AD" clId="Web-{447315B2-C96E-4172-8AAC-84685025CD2D}" dt="2022-03-15T13:40:24.583" v="747" actId="14100"/>
        <pc:sldMkLst>
          <pc:docMk/>
          <pc:sldMk cId="4117149363" sldId="268"/>
        </pc:sldMkLst>
        <pc:spChg chg="del mod ord">
          <ac:chgData name="Mrs Reid" userId="S::head.2569@botley.oxon.sch.uk::4ce06464-2145-4ede-8403-acded84808d2" providerId="AD" clId="Web-{447315B2-C96E-4172-8AAC-84685025CD2D}" dt="2022-03-15T13:28:07.911" v="694"/>
          <ac:spMkLst>
            <pc:docMk/>
            <pc:sldMk cId="4117149363" sldId="268"/>
            <ac:spMk id="2" creationId="{3A8EC70C-CC2D-48B3-9A8A-7A8CA30300E5}"/>
          </ac:spMkLst>
        </pc:spChg>
        <pc:spChg chg="add del">
          <ac:chgData name="Mrs Reid" userId="S::head.2569@botley.oxon.sch.uk::4ce06464-2145-4ede-8403-acded84808d2" providerId="AD" clId="Web-{447315B2-C96E-4172-8AAC-84685025CD2D}" dt="2022-03-15T12:43:21.804" v="649"/>
          <ac:spMkLst>
            <pc:docMk/>
            <pc:sldMk cId="4117149363" sldId="268"/>
            <ac:spMk id="3" creationId="{30E6B99D-A5B1-4A13-9B3B-EA538DE008EA}"/>
          </ac:spMkLst>
        </pc:spChg>
        <pc:spChg chg="add mod">
          <ac:chgData name="Mrs Reid" userId="S::head.2569@botley.oxon.sch.uk::4ce06464-2145-4ede-8403-acded84808d2" providerId="AD" clId="Web-{447315B2-C96E-4172-8AAC-84685025CD2D}" dt="2022-03-15T13:32:15.322" v="711"/>
          <ac:spMkLst>
            <pc:docMk/>
            <pc:sldMk cId="4117149363" sldId="268"/>
            <ac:spMk id="4" creationId="{BEB76D0A-0DC2-4473-ABE1-BBBD0CE62814}"/>
          </ac:spMkLst>
        </pc:spChg>
        <pc:spChg chg="add del mod">
          <ac:chgData name="Mrs Reid" userId="S::head.2569@botley.oxon.sch.uk::4ce06464-2145-4ede-8403-acded84808d2" providerId="AD" clId="Web-{447315B2-C96E-4172-8AAC-84685025CD2D}" dt="2022-03-15T13:28:04.442" v="693"/>
          <ac:spMkLst>
            <pc:docMk/>
            <pc:sldMk cId="4117149363" sldId="268"/>
            <ac:spMk id="5" creationId="{0E6FFB3F-2C33-4C5E-870B-15EF07E67920}"/>
          </ac:spMkLst>
        </pc:spChg>
        <pc:spChg chg="add del">
          <ac:chgData name="Mrs Reid" userId="S::head.2569@botley.oxon.sch.uk::4ce06464-2145-4ede-8403-acded84808d2" providerId="AD" clId="Web-{447315B2-C96E-4172-8AAC-84685025CD2D}" dt="2022-03-15T12:42:15.224" v="643"/>
          <ac:spMkLst>
            <pc:docMk/>
            <pc:sldMk cId="4117149363" sldId="268"/>
            <ac:spMk id="68" creationId="{D6F5F07B-A917-442C-82D5-5719737E9E68}"/>
          </ac:spMkLst>
        </pc:spChg>
        <pc:spChg chg="add del">
          <ac:chgData name="Mrs Reid" userId="S::head.2569@botley.oxon.sch.uk::4ce06464-2145-4ede-8403-acded84808d2" providerId="AD" clId="Web-{447315B2-C96E-4172-8AAC-84685025CD2D}" dt="2022-03-15T12:42:15.224" v="643"/>
          <ac:spMkLst>
            <pc:docMk/>
            <pc:sldMk cId="4117149363" sldId="268"/>
            <ac:spMk id="70" creationId="{646C6347-670A-4289-8E1E-A6D48C2F2C00}"/>
          </ac:spMkLst>
        </pc:spChg>
        <pc:spChg chg="add">
          <ac:chgData name="Mrs Reid" userId="S::head.2569@botley.oxon.sch.uk::4ce06464-2145-4ede-8403-acded84808d2" providerId="AD" clId="Web-{447315B2-C96E-4172-8AAC-84685025CD2D}" dt="2022-03-15T13:32:15.322" v="711"/>
          <ac:spMkLst>
            <pc:docMk/>
            <pc:sldMk cId="4117149363" sldId="268"/>
            <ac:spMk id="73" creationId="{0FB7F7C0-216C-466B-8AF5-7744BB34005C}"/>
          </ac:spMkLst>
        </pc:spChg>
        <pc:spChg chg="add">
          <ac:chgData name="Mrs Reid" userId="S::head.2569@botley.oxon.sch.uk::4ce06464-2145-4ede-8403-acded84808d2" providerId="AD" clId="Web-{447315B2-C96E-4172-8AAC-84685025CD2D}" dt="2022-03-15T13:32:15.322" v="711"/>
          <ac:spMkLst>
            <pc:docMk/>
            <pc:sldMk cId="4117149363" sldId="268"/>
            <ac:spMk id="160" creationId="{945D478C-A9A5-4832-89D8-703607711BB1}"/>
          </ac:spMkLst>
        </pc:spChg>
        <pc:grpChg chg="add del">
          <ac:chgData name="Mrs Reid" userId="S::head.2569@botley.oxon.sch.uk::4ce06464-2145-4ede-8403-acded84808d2" providerId="AD" clId="Web-{447315B2-C96E-4172-8AAC-84685025CD2D}" dt="2022-03-15T12:42:15.224" v="643"/>
          <ac:grpSpMkLst>
            <pc:docMk/>
            <pc:sldMk cId="4117149363" sldId="268"/>
            <ac:grpSpMk id="9" creationId="{71AFD227-869A-489C-A9B5-3F0498DF3C0C}"/>
          </ac:grpSpMkLst>
        </pc:grpChg>
        <pc:grpChg chg="add">
          <ac:chgData name="Mrs Reid" userId="S::head.2569@botley.oxon.sch.uk::4ce06464-2145-4ede-8403-acded84808d2" providerId="AD" clId="Web-{447315B2-C96E-4172-8AAC-84685025CD2D}" dt="2022-03-15T13:32:15.322" v="711"/>
          <ac:grpSpMkLst>
            <pc:docMk/>
            <pc:sldMk cId="4117149363" sldId="268"/>
            <ac:grpSpMk id="12" creationId="{71AFD227-869A-489C-A9B5-3F0498DF3C0C}"/>
          </ac:grpSpMkLst>
        </pc:grpChg>
        <pc:grpChg chg="add del">
          <ac:chgData name="Mrs Reid" userId="S::head.2569@botley.oxon.sch.uk::4ce06464-2145-4ede-8403-acded84808d2" providerId="AD" clId="Web-{447315B2-C96E-4172-8AAC-84685025CD2D}" dt="2022-03-15T12:42:15.224" v="643"/>
          <ac:grpSpMkLst>
            <pc:docMk/>
            <pc:sldMk cId="4117149363" sldId="268"/>
            <ac:grpSpMk id="72" creationId="{145196E9-03A4-438A-B85E-4CEB070DB37C}"/>
          </ac:grpSpMkLst>
        </pc:grpChg>
        <pc:grpChg chg="add">
          <ac:chgData name="Mrs Reid" userId="S::head.2569@botley.oxon.sch.uk::4ce06464-2145-4ede-8403-acded84808d2" providerId="AD" clId="Web-{447315B2-C96E-4172-8AAC-84685025CD2D}" dt="2022-03-15T13:32:15.322" v="711"/>
          <ac:grpSpMkLst>
            <pc:docMk/>
            <pc:sldMk cId="4117149363" sldId="268"/>
            <ac:grpSpMk id="75" creationId="{5020A6AE-B717-4124-91F1-AB61221C71D2}"/>
          </ac:grpSpMkLst>
        </pc:grpChg>
        <pc:grpChg chg="add del">
          <ac:chgData name="Mrs Reid" userId="S::head.2569@botley.oxon.sch.uk::4ce06464-2145-4ede-8403-acded84808d2" providerId="AD" clId="Web-{447315B2-C96E-4172-8AAC-84685025CD2D}" dt="2022-03-15T12:42:15.224" v="643"/>
          <ac:grpSpMkLst>
            <pc:docMk/>
            <pc:sldMk cId="4117149363" sldId="268"/>
            <ac:grpSpMk id="105" creationId="{EDB9709B-28DB-4BE5-9BA0-118925967E7D}"/>
          </ac:grpSpMkLst>
        </pc:grpChg>
        <pc:picChg chg="add del mod ord">
          <ac:chgData name="Mrs Reid" userId="S::head.2569@botley.oxon.sch.uk::4ce06464-2145-4ede-8403-acded84808d2" providerId="AD" clId="Web-{447315B2-C96E-4172-8AAC-84685025CD2D}" dt="2022-03-15T12:42:20.193" v="644"/>
          <ac:picMkLst>
            <pc:docMk/>
            <pc:sldMk cId="4117149363" sldId="268"/>
            <ac:picMk id="4" creationId="{5F2C0D38-BD2D-44D4-A167-8264F7172AA7}"/>
          </ac:picMkLst>
        </pc:picChg>
        <pc:picChg chg="add del mod">
          <ac:chgData name="Mrs Reid" userId="S::head.2569@botley.oxon.sch.uk::4ce06464-2145-4ede-8403-acded84808d2" providerId="AD" clId="Web-{447315B2-C96E-4172-8AAC-84685025CD2D}" dt="2022-03-15T13:27:56.129" v="692"/>
          <ac:picMkLst>
            <pc:docMk/>
            <pc:sldMk cId="4117149363" sldId="268"/>
            <ac:picMk id="6" creationId="{015D85BF-0C04-4490-B590-FA5495A2887E}"/>
          </ac:picMkLst>
        </pc:picChg>
        <pc:picChg chg="add del mod">
          <ac:chgData name="Mrs Reid" userId="S::head.2569@botley.oxon.sch.uk::4ce06464-2145-4ede-8403-acded84808d2" providerId="AD" clId="Web-{447315B2-C96E-4172-8AAC-84685025CD2D}" dt="2022-03-15T12:45:42.261" v="682"/>
          <ac:picMkLst>
            <pc:docMk/>
            <pc:sldMk cId="4117149363" sldId="268"/>
            <ac:picMk id="7" creationId="{5DC9D68F-7078-42D7-B85B-1A1CD25CC591}"/>
          </ac:picMkLst>
        </pc:picChg>
        <pc:picChg chg="add del mod">
          <ac:chgData name="Mrs Reid" userId="S::head.2569@botley.oxon.sch.uk::4ce06464-2145-4ede-8403-acded84808d2" providerId="AD" clId="Web-{447315B2-C96E-4172-8AAC-84685025CD2D}" dt="2022-03-15T13:33:18.245" v="718"/>
          <ac:picMkLst>
            <pc:docMk/>
            <pc:sldMk cId="4117149363" sldId="268"/>
            <ac:picMk id="7" creationId="{AC5001B7-3657-47AB-AC8D-5608891A0940}"/>
          </ac:picMkLst>
        </pc:picChg>
        <pc:picChg chg="add del mod">
          <ac:chgData name="Mrs Reid" userId="S::head.2569@botley.oxon.sch.uk::4ce06464-2145-4ede-8403-acded84808d2" providerId="AD" clId="Web-{447315B2-C96E-4172-8AAC-84685025CD2D}" dt="2022-03-15T12:45:39.667" v="680"/>
          <ac:picMkLst>
            <pc:docMk/>
            <pc:sldMk cId="4117149363" sldId="268"/>
            <ac:picMk id="8" creationId="{6CF76ABA-46F7-45A9-BE8B-3C547FC09A03}"/>
          </ac:picMkLst>
        </pc:picChg>
        <pc:picChg chg="add del mod">
          <ac:chgData name="Mrs Reid" userId="S::head.2569@botley.oxon.sch.uk::4ce06464-2145-4ede-8403-acded84808d2" providerId="AD" clId="Web-{447315B2-C96E-4172-8AAC-84685025CD2D}" dt="2022-03-15T13:36:22.405" v="729"/>
          <ac:picMkLst>
            <pc:docMk/>
            <pc:sldMk cId="4117149363" sldId="268"/>
            <ac:picMk id="8" creationId="{99D2D1DF-D640-4BB8-A997-870B4C6D1185}"/>
          </ac:picMkLst>
        </pc:picChg>
        <pc:picChg chg="add mod">
          <ac:chgData name="Mrs Reid" userId="S::head.2569@botley.oxon.sch.uk::4ce06464-2145-4ede-8403-acded84808d2" providerId="AD" clId="Web-{447315B2-C96E-4172-8AAC-84685025CD2D}" dt="2022-03-15T13:39:03.065" v="732" actId="14100"/>
          <ac:picMkLst>
            <pc:docMk/>
            <pc:sldMk cId="4117149363" sldId="268"/>
            <ac:picMk id="9" creationId="{7FD95DF5-9D04-4D3A-BBDE-E63A78D9D9E4}"/>
          </ac:picMkLst>
        </pc:picChg>
        <pc:picChg chg="add del mod">
          <ac:chgData name="Mrs Reid" userId="S::head.2569@botley.oxon.sch.uk::4ce06464-2145-4ede-8403-acded84808d2" providerId="AD" clId="Web-{447315B2-C96E-4172-8AAC-84685025CD2D}" dt="2022-03-15T12:45:34.058" v="675"/>
          <ac:picMkLst>
            <pc:docMk/>
            <pc:sldMk cId="4117149363" sldId="268"/>
            <ac:picMk id="67" creationId="{4A4580C4-5FF7-43D4-94E3-7300EC352DDB}"/>
          </ac:picMkLst>
        </pc:picChg>
        <pc:picChg chg="add mod">
          <ac:chgData name="Mrs Reid" userId="S::head.2569@botley.oxon.sch.uk::4ce06464-2145-4ede-8403-acded84808d2" providerId="AD" clId="Web-{447315B2-C96E-4172-8AAC-84685025CD2D}" dt="2022-03-15T13:39:22.441" v="735" actId="14100"/>
          <ac:picMkLst>
            <pc:docMk/>
            <pc:sldMk cId="4117149363" sldId="268"/>
            <ac:picMk id="67" creationId="{EE0B64D9-DCD3-48A2-A87E-FF356B45E24E}"/>
          </ac:picMkLst>
        </pc:picChg>
        <pc:picChg chg="add mod">
          <ac:chgData name="Mrs Reid" userId="S::head.2569@botley.oxon.sch.uk::4ce06464-2145-4ede-8403-acded84808d2" providerId="AD" clId="Web-{447315B2-C96E-4172-8AAC-84685025CD2D}" dt="2022-03-15T13:39:42.597" v="740" actId="14100"/>
          <ac:picMkLst>
            <pc:docMk/>
            <pc:sldMk cId="4117149363" sldId="268"/>
            <ac:picMk id="68" creationId="{3D30189C-2889-41C4-8D3E-C64B47C6A97A}"/>
          </ac:picMkLst>
        </pc:picChg>
        <pc:picChg chg="add del mod">
          <ac:chgData name="Mrs Reid" userId="S::head.2569@botley.oxon.sch.uk::4ce06464-2145-4ede-8403-acded84808d2" providerId="AD" clId="Web-{447315B2-C96E-4172-8AAC-84685025CD2D}" dt="2022-03-15T12:45:29.698" v="671"/>
          <ac:picMkLst>
            <pc:docMk/>
            <pc:sldMk cId="4117149363" sldId="268"/>
            <ac:picMk id="69" creationId="{029CAA32-C065-4B53-84B9-A173F18BB405}"/>
          </ac:picMkLst>
        </pc:picChg>
        <pc:picChg chg="add mod">
          <ac:chgData name="Mrs Reid" userId="S::head.2569@botley.oxon.sch.uk::4ce06464-2145-4ede-8403-acded84808d2" providerId="AD" clId="Web-{447315B2-C96E-4172-8AAC-84685025CD2D}" dt="2022-03-15T13:40:04.379" v="744" actId="1076"/>
          <ac:picMkLst>
            <pc:docMk/>
            <pc:sldMk cId="4117149363" sldId="268"/>
            <ac:picMk id="69" creationId="{CF61009D-CF0F-451A-A7C9-493A44648573}"/>
          </ac:picMkLst>
        </pc:picChg>
        <pc:picChg chg="add mod">
          <ac:chgData name="Mrs Reid" userId="S::head.2569@botley.oxon.sch.uk::4ce06464-2145-4ede-8403-acded84808d2" providerId="AD" clId="Web-{447315B2-C96E-4172-8AAC-84685025CD2D}" dt="2022-03-15T13:40:24.583" v="747" actId="14100"/>
          <ac:picMkLst>
            <pc:docMk/>
            <pc:sldMk cId="4117149363" sldId="268"/>
            <ac:picMk id="70" creationId="{ABEF6668-D416-437F-BE92-70B2CE27A7FC}"/>
          </ac:picMkLst>
        </pc:picChg>
        <pc:picChg chg="add del mod">
          <ac:chgData name="Mrs Reid" userId="S::head.2569@botley.oxon.sch.uk::4ce06464-2145-4ede-8403-acded84808d2" providerId="AD" clId="Web-{447315B2-C96E-4172-8AAC-84685025CD2D}" dt="2022-03-15T12:45:26.292" v="669"/>
          <ac:picMkLst>
            <pc:docMk/>
            <pc:sldMk cId="4117149363" sldId="268"/>
            <ac:picMk id="71" creationId="{345B4ED9-E5F3-4E24-B469-D0F3A3FB3EA7}"/>
          </ac:picMkLst>
        </pc:picChg>
      </pc:sldChg>
      <pc:sldChg chg="addSp delSp modSp new mod setBg">
        <pc:chgData name="Mrs Reid" userId="S::head.2569@botley.oxon.sch.uk::4ce06464-2145-4ede-8403-acded84808d2" providerId="AD" clId="Web-{447315B2-C96E-4172-8AAC-84685025CD2D}" dt="2022-03-15T13:27:44.941" v="691" actId="1076"/>
        <pc:sldMkLst>
          <pc:docMk/>
          <pc:sldMk cId="4022379370" sldId="269"/>
        </pc:sldMkLst>
        <pc:spChg chg="mod ord">
          <ac:chgData name="Mrs Reid" userId="S::head.2569@botley.oxon.sch.uk::4ce06464-2145-4ede-8403-acded84808d2" providerId="AD" clId="Web-{447315B2-C96E-4172-8AAC-84685025CD2D}" dt="2022-03-15T13:27:44.941" v="691" actId="1076"/>
          <ac:spMkLst>
            <pc:docMk/>
            <pc:sldMk cId="4022379370" sldId="269"/>
            <ac:spMk id="2" creationId="{9498A888-91C7-444D-90FD-5F2F485922E7}"/>
          </ac:spMkLst>
        </pc:spChg>
        <pc:spChg chg="del">
          <ac:chgData name="Mrs Reid" userId="S::head.2569@botley.oxon.sch.uk::4ce06464-2145-4ede-8403-acded84808d2" providerId="AD" clId="Web-{447315B2-C96E-4172-8AAC-84685025CD2D}" dt="2022-03-15T13:27:20.566" v="684"/>
          <ac:spMkLst>
            <pc:docMk/>
            <pc:sldMk cId="4022379370" sldId="269"/>
            <ac:spMk id="3" creationId="{C15C4340-6E41-4CFF-9EE9-6AC883D1442A}"/>
          </ac:spMkLst>
        </pc:spChg>
        <pc:spChg chg="add">
          <ac:chgData name="Mrs Reid" userId="S::head.2569@botley.oxon.sch.uk::4ce06464-2145-4ede-8403-acded84808d2" providerId="AD" clId="Web-{447315B2-C96E-4172-8AAC-84685025CD2D}" dt="2022-03-15T13:27:32.644" v="687"/>
          <ac:spMkLst>
            <pc:docMk/>
            <pc:sldMk cId="4022379370" sldId="269"/>
            <ac:spMk id="68" creationId="{D6F5F07B-A917-442C-82D5-5719737E9E68}"/>
          </ac:spMkLst>
        </pc:spChg>
        <pc:spChg chg="add">
          <ac:chgData name="Mrs Reid" userId="S::head.2569@botley.oxon.sch.uk::4ce06464-2145-4ede-8403-acded84808d2" providerId="AD" clId="Web-{447315B2-C96E-4172-8AAC-84685025CD2D}" dt="2022-03-15T13:27:32.644" v="687"/>
          <ac:spMkLst>
            <pc:docMk/>
            <pc:sldMk cId="4022379370" sldId="269"/>
            <ac:spMk id="70" creationId="{C6C3E48C-655A-4982-8E73-7FB0D9E650FE}"/>
          </ac:spMkLst>
        </pc:spChg>
        <pc:grpChg chg="add">
          <ac:chgData name="Mrs Reid" userId="S::head.2569@botley.oxon.sch.uk::4ce06464-2145-4ede-8403-acded84808d2" providerId="AD" clId="Web-{447315B2-C96E-4172-8AAC-84685025CD2D}" dt="2022-03-15T13:27:32.644" v="687"/>
          <ac:grpSpMkLst>
            <pc:docMk/>
            <pc:sldMk cId="4022379370" sldId="269"/>
            <ac:grpSpMk id="9" creationId="{71AFD227-869A-489C-A9B5-3F0498DF3C0C}"/>
          </ac:grpSpMkLst>
        </pc:grpChg>
        <pc:picChg chg="add mod ord">
          <ac:chgData name="Mrs Reid" userId="S::head.2569@botley.oxon.sch.uk::4ce06464-2145-4ede-8403-acded84808d2" providerId="AD" clId="Web-{447315B2-C96E-4172-8AAC-84685025CD2D}" dt="2022-03-15T13:27:32.644" v="687"/>
          <ac:picMkLst>
            <pc:docMk/>
            <pc:sldMk cId="4022379370" sldId="269"/>
            <ac:picMk id="4" creationId="{3539D7BD-E79E-407B-B223-F226037D500B}"/>
          </ac:picMkLst>
        </pc:picChg>
      </pc:sldChg>
      <pc:sldChg chg="addSp delSp modSp new mod ord setBg">
        <pc:chgData name="Mrs Reid" userId="S::head.2569@botley.oxon.sch.uk::4ce06464-2145-4ede-8403-acded84808d2" providerId="AD" clId="Web-{447315B2-C96E-4172-8AAC-84685025CD2D}" dt="2022-03-15T13:42:21.960" v="764" actId="1076"/>
        <pc:sldMkLst>
          <pc:docMk/>
          <pc:sldMk cId="3660513498" sldId="270"/>
        </pc:sldMkLst>
        <pc:spChg chg="mod ord">
          <ac:chgData name="Mrs Reid" userId="S::head.2569@botley.oxon.sch.uk::4ce06464-2145-4ede-8403-acded84808d2" providerId="AD" clId="Web-{447315B2-C96E-4172-8AAC-84685025CD2D}" dt="2022-03-15T13:42:21.960" v="764" actId="1076"/>
          <ac:spMkLst>
            <pc:docMk/>
            <pc:sldMk cId="3660513498" sldId="270"/>
            <ac:spMk id="2" creationId="{A6D5B161-10C5-4077-90C6-77A4667C421E}"/>
          </ac:spMkLst>
        </pc:spChg>
        <pc:spChg chg="del">
          <ac:chgData name="Mrs Reid" userId="S::head.2569@botley.oxon.sch.uk::4ce06464-2145-4ede-8403-acded84808d2" providerId="AD" clId="Web-{447315B2-C96E-4172-8AAC-84685025CD2D}" dt="2022-03-15T13:41:56.835" v="750"/>
          <ac:spMkLst>
            <pc:docMk/>
            <pc:sldMk cId="3660513498" sldId="270"/>
            <ac:spMk id="3" creationId="{755C7861-40EF-4B20-B95D-7D5A9DEDF0BD}"/>
          </ac:spMkLst>
        </pc:spChg>
        <pc:spChg chg="add">
          <ac:chgData name="Mrs Reid" userId="S::head.2569@botley.oxon.sch.uk::4ce06464-2145-4ede-8403-acded84808d2" providerId="AD" clId="Web-{447315B2-C96E-4172-8AAC-84685025CD2D}" dt="2022-03-15T13:42:00.007" v="751"/>
          <ac:spMkLst>
            <pc:docMk/>
            <pc:sldMk cId="3660513498" sldId="270"/>
            <ac:spMk id="68" creationId="{D6F5F07B-A917-442C-82D5-5719737E9E68}"/>
          </ac:spMkLst>
        </pc:spChg>
        <pc:spChg chg="add">
          <ac:chgData name="Mrs Reid" userId="S::head.2569@botley.oxon.sch.uk::4ce06464-2145-4ede-8403-acded84808d2" providerId="AD" clId="Web-{447315B2-C96E-4172-8AAC-84685025CD2D}" dt="2022-03-15T13:42:00.007" v="751"/>
          <ac:spMkLst>
            <pc:docMk/>
            <pc:sldMk cId="3660513498" sldId="270"/>
            <ac:spMk id="70" creationId="{C6C3E48C-655A-4982-8E73-7FB0D9E650FE}"/>
          </ac:spMkLst>
        </pc:spChg>
        <pc:grpChg chg="add">
          <ac:chgData name="Mrs Reid" userId="S::head.2569@botley.oxon.sch.uk::4ce06464-2145-4ede-8403-acded84808d2" providerId="AD" clId="Web-{447315B2-C96E-4172-8AAC-84685025CD2D}" dt="2022-03-15T13:42:00.007" v="751"/>
          <ac:grpSpMkLst>
            <pc:docMk/>
            <pc:sldMk cId="3660513498" sldId="270"/>
            <ac:grpSpMk id="9" creationId="{71AFD227-869A-489C-A9B5-3F0498DF3C0C}"/>
          </ac:grpSpMkLst>
        </pc:grpChg>
        <pc:picChg chg="add mod ord">
          <ac:chgData name="Mrs Reid" userId="S::head.2569@botley.oxon.sch.uk::4ce06464-2145-4ede-8403-acded84808d2" providerId="AD" clId="Web-{447315B2-C96E-4172-8AAC-84685025CD2D}" dt="2022-03-15T13:42:00.007" v="751"/>
          <ac:picMkLst>
            <pc:docMk/>
            <pc:sldMk cId="3660513498" sldId="270"/>
            <ac:picMk id="4" creationId="{9856656D-2355-4A6D-B880-2F882076965B}"/>
          </ac:picMkLst>
        </pc:picChg>
      </pc:sldChg>
      <pc:sldMasterChg chg="add del addSldLayout delSldLayout">
        <pc:chgData name="Mrs Reid" userId="S::head.2569@botley.oxon.sch.uk::4ce06464-2145-4ede-8403-acded84808d2" providerId="AD" clId="Web-{447315B2-C96E-4172-8AAC-84685025CD2D}" dt="2022-03-15T09:08:26.692" v="38"/>
        <pc:sldMasterMkLst>
          <pc:docMk/>
          <pc:sldMasterMk cId="2460954070" sldId="2147483660"/>
        </pc:sldMasterMkLst>
        <pc:sldLayoutChg chg="add del">
          <pc:chgData name="Mrs Reid" userId="S::head.2569@botley.oxon.sch.uk::4ce06464-2145-4ede-8403-acded84808d2" providerId="AD" clId="Web-{447315B2-C96E-4172-8AAC-84685025CD2D}" dt="2022-03-15T09:08:26.692" v="38"/>
          <pc:sldLayoutMkLst>
            <pc:docMk/>
            <pc:sldMasterMk cId="2460954070" sldId="2147483660"/>
            <pc:sldLayoutMk cId="2385387890" sldId="2147483661"/>
          </pc:sldLayoutMkLst>
        </pc:sldLayoutChg>
        <pc:sldLayoutChg chg="add del">
          <pc:chgData name="Mrs Reid" userId="S::head.2569@botley.oxon.sch.uk::4ce06464-2145-4ede-8403-acded84808d2" providerId="AD" clId="Web-{447315B2-C96E-4172-8AAC-84685025CD2D}" dt="2022-03-15T09:08:26.692" v="38"/>
          <pc:sldLayoutMkLst>
            <pc:docMk/>
            <pc:sldMasterMk cId="2460954070" sldId="2147483660"/>
            <pc:sldLayoutMk cId="949138452" sldId="2147483662"/>
          </pc:sldLayoutMkLst>
        </pc:sldLayoutChg>
        <pc:sldLayoutChg chg="add del">
          <pc:chgData name="Mrs Reid" userId="S::head.2569@botley.oxon.sch.uk::4ce06464-2145-4ede-8403-acded84808d2" providerId="AD" clId="Web-{447315B2-C96E-4172-8AAC-84685025CD2D}" dt="2022-03-15T09:08:26.692" v="38"/>
          <pc:sldLayoutMkLst>
            <pc:docMk/>
            <pc:sldMasterMk cId="2460954070" sldId="2147483660"/>
            <pc:sldLayoutMk cId="2591524520" sldId="2147483663"/>
          </pc:sldLayoutMkLst>
        </pc:sldLayoutChg>
        <pc:sldLayoutChg chg="add del">
          <pc:chgData name="Mrs Reid" userId="S::head.2569@botley.oxon.sch.uk::4ce06464-2145-4ede-8403-acded84808d2" providerId="AD" clId="Web-{447315B2-C96E-4172-8AAC-84685025CD2D}" dt="2022-03-15T09:08:26.692" v="38"/>
          <pc:sldLayoutMkLst>
            <pc:docMk/>
            <pc:sldMasterMk cId="2460954070" sldId="2147483660"/>
            <pc:sldLayoutMk cId="1203092039" sldId="2147483664"/>
          </pc:sldLayoutMkLst>
        </pc:sldLayoutChg>
        <pc:sldLayoutChg chg="add del">
          <pc:chgData name="Mrs Reid" userId="S::head.2569@botley.oxon.sch.uk::4ce06464-2145-4ede-8403-acded84808d2" providerId="AD" clId="Web-{447315B2-C96E-4172-8AAC-84685025CD2D}" dt="2022-03-15T09:08:26.692" v="38"/>
          <pc:sldLayoutMkLst>
            <pc:docMk/>
            <pc:sldMasterMk cId="2460954070" sldId="2147483660"/>
            <pc:sldLayoutMk cId="3733172339" sldId="2147483665"/>
          </pc:sldLayoutMkLst>
        </pc:sldLayoutChg>
        <pc:sldLayoutChg chg="add del">
          <pc:chgData name="Mrs Reid" userId="S::head.2569@botley.oxon.sch.uk::4ce06464-2145-4ede-8403-acded84808d2" providerId="AD" clId="Web-{447315B2-C96E-4172-8AAC-84685025CD2D}" dt="2022-03-15T09:08:26.692" v="38"/>
          <pc:sldLayoutMkLst>
            <pc:docMk/>
            <pc:sldMasterMk cId="2460954070" sldId="2147483660"/>
            <pc:sldLayoutMk cId="3210312558" sldId="2147483666"/>
          </pc:sldLayoutMkLst>
        </pc:sldLayoutChg>
        <pc:sldLayoutChg chg="add del">
          <pc:chgData name="Mrs Reid" userId="S::head.2569@botley.oxon.sch.uk::4ce06464-2145-4ede-8403-acded84808d2" providerId="AD" clId="Web-{447315B2-C96E-4172-8AAC-84685025CD2D}" dt="2022-03-15T09:08:26.692" v="38"/>
          <pc:sldLayoutMkLst>
            <pc:docMk/>
            <pc:sldMasterMk cId="2460954070" sldId="2147483660"/>
            <pc:sldLayoutMk cId="3146388984" sldId="2147483667"/>
          </pc:sldLayoutMkLst>
        </pc:sldLayoutChg>
        <pc:sldLayoutChg chg="add del">
          <pc:chgData name="Mrs Reid" userId="S::head.2569@botley.oxon.sch.uk::4ce06464-2145-4ede-8403-acded84808d2" providerId="AD" clId="Web-{447315B2-C96E-4172-8AAC-84685025CD2D}" dt="2022-03-15T09:08:26.692" v="38"/>
          <pc:sldLayoutMkLst>
            <pc:docMk/>
            <pc:sldMasterMk cId="2460954070" sldId="2147483660"/>
            <pc:sldLayoutMk cId="3171841454" sldId="2147483668"/>
          </pc:sldLayoutMkLst>
        </pc:sldLayoutChg>
        <pc:sldLayoutChg chg="add del">
          <pc:chgData name="Mrs Reid" userId="S::head.2569@botley.oxon.sch.uk::4ce06464-2145-4ede-8403-acded84808d2" providerId="AD" clId="Web-{447315B2-C96E-4172-8AAC-84685025CD2D}" dt="2022-03-15T09:08:26.692" v="38"/>
          <pc:sldLayoutMkLst>
            <pc:docMk/>
            <pc:sldMasterMk cId="2460954070" sldId="2147483660"/>
            <pc:sldLayoutMk cId="1718958274" sldId="2147483669"/>
          </pc:sldLayoutMkLst>
        </pc:sldLayoutChg>
        <pc:sldLayoutChg chg="add del">
          <pc:chgData name="Mrs Reid" userId="S::head.2569@botley.oxon.sch.uk::4ce06464-2145-4ede-8403-acded84808d2" providerId="AD" clId="Web-{447315B2-C96E-4172-8AAC-84685025CD2D}" dt="2022-03-15T09:08:26.692" v="38"/>
          <pc:sldLayoutMkLst>
            <pc:docMk/>
            <pc:sldMasterMk cId="2460954070" sldId="2147483660"/>
            <pc:sldLayoutMk cId="2202905451" sldId="2147483670"/>
          </pc:sldLayoutMkLst>
        </pc:sldLayoutChg>
        <pc:sldLayoutChg chg="add del">
          <pc:chgData name="Mrs Reid" userId="S::head.2569@botley.oxon.sch.uk::4ce06464-2145-4ede-8403-acded84808d2" providerId="AD" clId="Web-{447315B2-C96E-4172-8AAC-84685025CD2D}" dt="2022-03-15T09:08:26.692" v="38"/>
          <pc:sldLayoutMkLst>
            <pc:docMk/>
            <pc:sldMasterMk cId="2460954070" sldId="2147483660"/>
            <pc:sldLayoutMk cId="3479445657" sldId="2147483671"/>
          </pc:sldLayoutMkLst>
        </pc:sldLayoutChg>
      </pc:sldMasterChg>
      <pc:sldMasterChg chg="add addSldLayout">
        <pc:chgData name="Mrs Reid" userId="S::head.2569@botley.oxon.sch.uk::4ce06464-2145-4ede-8403-acded84808d2" providerId="AD" clId="Web-{447315B2-C96E-4172-8AAC-84685025CD2D}" dt="2022-03-15T09:08:26.692" v="38"/>
        <pc:sldMasterMkLst>
          <pc:docMk/>
          <pc:sldMasterMk cId="3579770514" sldId="2147483750"/>
        </pc:sldMasterMkLst>
        <pc:sldLayoutChg chg="add">
          <pc:chgData name="Mrs Reid" userId="S::head.2569@botley.oxon.sch.uk::4ce06464-2145-4ede-8403-acded84808d2" providerId="AD" clId="Web-{447315B2-C96E-4172-8AAC-84685025CD2D}" dt="2022-03-15T09:08:26.692" v="38"/>
          <pc:sldLayoutMkLst>
            <pc:docMk/>
            <pc:sldMasterMk cId="3579770514" sldId="2147483750"/>
            <pc:sldLayoutMk cId="3270454047" sldId="2147483739"/>
          </pc:sldLayoutMkLst>
        </pc:sldLayoutChg>
        <pc:sldLayoutChg chg="add">
          <pc:chgData name="Mrs Reid" userId="S::head.2569@botley.oxon.sch.uk::4ce06464-2145-4ede-8403-acded84808d2" providerId="AD" clId="Web-{447315B2-C96E-4172-8AAC-84685025CD2D}" dt="2022-03-15T09:08:26.692" v="38"/>
          <pc:sldLayoutMkLst>
            <pc:docMk/>
            <pc:sldMasterMk cId="3579770514" sldId="2147483750"/>
            <pc:sldLayoutMk cId="4113591356" sldId="2147483740"/>
          </pc:sldLayoutMkLst>
        </pc:sldLayoutChg>
        <pc:sldLayoutChg chg="add">
          <pc:chgData name="Mrs Reid" userId="S::head.2569@botley.oxon.sch.uk::4ce06464-2145-4ede-8403-acded84808d2" providerId="AD" clId="Web-{447315B2-C96E-4172-8AAC-84685025CD2D}" dt="2022-03-15T09:08:26.692" v="38"/>
          <pc:sldLayoutMkLst>
            <pc:docMk/>
            <pc:sldMasterMk cId="3579770514" sldId="2147483750"/>
            <pc:sldLayoutMk cId="900960196" sldId="2147483741"/>
          </pc:sldLayoutMkLst>
        </pc:sldLayoutChg>
        <pc:sldLayoutChg chg="add">
          <pc:chgData name="Mrs Reid" userId="S::head.2569@botley.oxon.sch.uk::4ce06464-2145-4ede-8403-acded84808d2" providerId="AD" clId="Web-{447315B2-C96E-4172-8AAC-84685025CD2D}" dt="2022-03-15T09:08:26.692" v="38"/>
          <pc:sldLayoutMkLst>
            <pc:docMk/>
            <pc:sldMasterMk cId="3579770514" sldId="2147483750"/>
            <pc:sldLayoutMk cId="3631938056" sldId="2147483742"/>
          </pc:sldLayoutMkLst>
        </pc:sldLayoutChg>
        <pc:sldLayoutChg chg="add">
          <pc:chgData name="Mrs Reid" userId="S::head.2569@botley.oxon.sch.uk::4ce06464-2145-4ede-8403-acded84808d2" providerId="AD" clId="Web-{447315B2-C96E-4172-8AAC-84685025CD2D}" dt="2022-03-15T09:08:26.692" v="38"/>
          <pc:sldLayoutMkLst>
            <pc:docMk/>
            <pc:sldMasterMk cId="3579770514" sldId="2147483750"/>
            <pc:sldLayoutMk cId="2611456553" sldId="2147483743"/>
          </pc:sldLayoutMkLst>
        </pc:sldLayoutChg>
        <pc:sldLayoutChg chg="add">
          <pc:chgData name="Mrs Reid" userId="S::head.2569@botley.oxon.sch.uk::4ce06464-2145-4ede-8403-acded84808d2" providerId="AD" clId="Web-{447315B2-C96E-4172-8AAC-84685025CD2D}" dt="2022-03-15T09:08:26.692" v="38"/>
          <pc:sldLayoutMkLst>
            <pc:docMk/>
            <pc:sldMasterMk cId="3579770514" sldId="2147483750"/>
            <pc:sldLayoutMk cId="3454717650" sldId="2147483744"/>
          </pc:sldLayoutMkLst>
        </pc:sldLayoutChg>
        <pc:sldLayoutChg chg="add">
          <pc:chgData name="Mrs Reid" userId="S::head.2569@botley.oxon.sch.uk::4ce06464-2145-4ede-8403-acded84808d2" providerId="AD" clId="Web-{447315B2-C96E-4172-8AAC-84685025CD2D}" dt="2022-03-15T09:08:26.692" v="38"/>
          <pc:sldLayoutMkLst>
            <pc:docMk/>
            <pc:sldMasterMk cId="3579770514" sldId="2147483750"/>
            <pc:sldLayoutMk cId="263412687" sldId="2147483745"/>
          </pc:sldLayoutMkLst>
        </pc:sldLayoutChg>
        <pc:sldLayoutChg chg="add">
          <pc:chgData name="Mrs Reid" userId="S::head.2569@botley.oxon.sch.uk::4ce06464-2145-4ede-8403-acded84808d2" providerId="AD" clId="Web-{447315B2-C96E-4172-8AAC-84685025CD2D}" dt="2022-03-15T09:08:26.692" v="38"/>
          <pc:sldLayoutMkLst>
            <pc:docMk/>
            <pc:sldMasterMk cId="3579770514" sldId="2147483750"/>
            <pc:sldLayoutMk cId="619800947" sldId="2147483746"/>
          </pc:sldLayoutMkLst>
        </pc:sldLayoutChg>
        <pc:sldLayoutChg chg="add">
          <pc:chgData name="Mrs Reid" userId="S::head.2569@botley.oxon.sch.uk::4ce06464-2145-4ede-8403-acded84808d2" providerId="AD" clId="Web-{447315B2-C96E-4172-8AAC-84685025CD2D}" dt="2022-03-15T09:08:26.692" v="38"/>
          <pc:sldLayoutMkLst>
            <pc:docMk/>
            <pc:sldMasterMk cId="3579770514" sldId="2147483750"/>
            <pc:sldLayoutMk cId="1750667675" sldId="2147483747"/>
          </pc:sldLayoutMkLst>
        </pc:sldLayoutChg>
        <pc:sldLayoutChg chg="add">
          <pc:chgData name="Mrs Reid" userId="S::head.2569@botley.oxon.sch.uk::4ce06464-2145-4ede-8403-acded84808d2" providerId="AD" clId="Web-{447315B2-C96E-4172-8AAC-84685025CD2D}" dt="2022-03-15T09:08:26.692" v="38"/>
          <pc:sldLayoutMkLst>
            <pc:docMk/>
            <pc:sldMasterMk cId="3579770514" sldId="2147483750"/>
            <pc:sldLayoutMk cId="2271773979" sldId="2147483748"/>
          </pc:sldLayoutMkLst>
        </pc:sldLayoutChg>
        <pc:sldLayoutChg chg="add">
          <pc:chgData name="Mrs Reid" userId="S::head.2569@botley.oxon.sch.uk::4ce06464-2145-4ede-8403-acded84808d2" providerId="AD" clId="Web-{447315B2-C96E-4172-8AAC-84685025CD2D}" dt="2022-03-15T09:08:26.692" v="38"/>
          <pc:sldLayoutMkLst>
            <pc:docMk/>
            <pc:sldMasterMk cId="3579770514" sldId="2147483750"/>
            <pc:sldLayoutMk cId="3309089674" sldId="2147483749"/>
          </pc:sldLayoutMkLst>
        </pc:sldLayoutChg>
      </pc:sldMasterChg>
      <pc:sldMasterChg chg="add del addSldLayout delSldLayout">
        <pc:chgData name="Mrs Reid" userId="S::head.2569@botley.oxon.sch.uk::4ce06464-2145-4ede-8403-acded84808d2" providerId="AD" clId="Web-{447315B2-C96E-4172-8AAC-84685025CD2D}" dt="2022-03-15T09:08:26.630" v="37"/>
        <pc:sldMasterMkLst>
          <pc:docMk/>
          <pc:sldMasterMk cId="3913524508" sldId="2147483763"/>
        </pc:sldMasterMkLst>
        <pc:sldLayoutChg chg="add del">
          <pc:chgData name="Mrs Reid" userId="S::head.2569@botley.oxon.sch.uk::4ce06464-2145-4ede-8403-acded84808d2" providerId="AD" clId="Web-{447315B2-C96E-4172-8AAC-84685025CD2D}" dt="2022-03-15T09:08:26.630" v="37"/>
          <pc:sldLayoutMkLst>
            <pc:docMk/>
            <pc:sldMasterMk cId="3913524508" sldId="2147483763"/>
            <pc:sldLayoutMk cId="2764254210" sldId="2147483752"/>
          </pc:sldLayoutMkLst>
        </pc:sldLayoutChg>
        <pc:sldLayoutChg chg="add del">
          <pc:chgData name="Mrs Reid" userId="S::head.2569@botley.oxon.sch.uk::4ce06464-2145-4ede-8403-acded84808d2" providerId="AD" clId="Web-{447315B2-C96E-4172-8AAC-84685025CD2D}" dt="2022-03-15T09:08:26.630" v="37"/>
          <pc:sldLayoutMkLst>
            <pc:docMk/>
            <pc:sldMasterMk cId="3913524508" sldId="2147483763"/>
            <pc:sldLayoutMk cId="381807543" sldId="2147483753"/>
          </pc:sldLayoutMkLst>
        </pc:sldLayoutChg>
        <pc:sldLayoutChg chg="add del">
          <pc:chgData name="Mrs Reid" userId="S::head.2569@botley.oxon.sch.uk::4ce06464-2145-4ede-8403-acded84808d2" providerId="AD" clId="Web-{447315B2-C96E-4172-8AAC-84685025CD2D}" dt="2022-03-15T09:08:26.630" v="37"/>
          <pc:sldLayoutMkLst>
            <pc:docMk/>
            <pc:sldMasterMk cId="3913524508" sldId="2147483763"/>
            <pc:sldLayoutMk cId="493909139" sldId="2147483754"/>
          </pc:sldLayoutMkLst>
        </pc:sldLayoutChg>
        <pc:sldLayoutChg chg="add del">
          <pc:chgData name="Mrs Reid" userId="S::head.2569@botley.oxon.sch.uk::4ce06464-2145-4ede-8403-acded84808d2" providerId="AD" clId="Web-{447315B2-C96E-4172-8AAC-84685025CD2D}" dt="2022-03-15T09:08:26.630" v="37"/>
          <pc:sldLayoutMkLst>
            <pc:docMk/>
            <pc:sldMasterMk cId="3913524508" sldId="2147483763"/>
            <pc:sldLayoutMk cId="2163044689" sldId="2147483755"/>
          </pc:sldLayoutMkLst>
        </pc:sldLayoutChg>
        <pc:sldLayoutChg chg="add del">
          <pc:chgData name="Mrs Reid" userId="S::head.2569@botley.oxon.sch.uk::4ce06464-2145-4ede-8403-acded84808d2" providerId="AD" clId="Web-{447315B2-C96E-4172-8AAC-84685025CD2D}" dt="2022-03-15T09:08:26.630" v="37"/>
          <pc:sldLayoutMkLst>
            <pc:docMk/>
            <pc:sldMasterMk cId="3913524508" sldId="2147483763"/>
            <pc:sldLayoutMk cId="32248211" sldId="2147483756"/>
          </pc:sldLayoutMkLst>
        </pc:sldLayoutChg>
        <pc:sldLayoutChg chg="add del">
          <pc:chgData name="Mrs Reid" userId="S::head.2569@botley.oxon.sch.uk::4ce06464-2145-4ede-8403-acded84808d2" providerId="AD" clId="Web-{447315B2-C96E-4172-8AAC-84685025CD2D}" dt="2022-03-15T09:08:26.630" v="37"/>
          <pc:sldLayoutMkLst>
            <pc:docMk/>
            <pc:sldMasterMk cId="3913524508" sldId="2147483763"/>
            <pc:sldLayoutMk cId="3511442877" sldId="2147483757"/>
          </pc:sldLayoutMkLst>
        </pc:sldLayoutChg>
        <pc:sldLayoutChg chg="add del">
          <pc:chgData name="Mrs Reid" userId="S::head.2569@botley.oxon.sch.uk::4ce06464-2145-4ede-8403-acded84808d2" providerId="AD" clId="Web-{447315B2-C96E-4172-8AAC-84685025CD2D}" dt="2022-03-15T09:08:26.630" v="37"/>
          <pc:sldLayoutMkLst>
            <pc:docMk/>
            <pc:sldMasterMk cId="3913524508" sldId="2147483763"/>
            <pc:sldLayoutMk cId="2100280813" sldId="2147483758"/>
          </pc:sldLayoutMkLst>
        </pc:sldLayoutChg>
        <pc:sldLayoutChg chg="add del">
          <pc:chgData name="Mrs Reid" userId="S::head.2569@botley.oxon.sch.uk::4ce06464-2145-4ede-8403-acded84808d2" providerId="AD" clId="Web-{447315B2-C96E-4172-8AAC-84685025CD2D}" dt="2022-03-15T09:08:26.630" v="37"/>
          <pc:sldLayoutMkLst>
            <pc:docMk/>
            <pc:sldMasterMk cId="3913524508" sldId="2147483763"/>
            <pc:sldLayoutMk cId="3397361735" sldId="2147483759"/>
          </pc:sldLayoutMkLst>
        </pc:sldLayoutChg>
        <pc:sldLayoutChg chg="add del">
          <pc:chgData name="Mrs Reid" userId="S::head.2569@botley.oxon.sch.uk::4ce06464-2145-4ede-8403-acded84808d2" providerId="AD" clId="Web-{447315B2-C96E-4172-8AAC-84685025CD2D}" dt="2022-03-15T09:08:26.630" v="37"/>
          <pc:sldLayoutMkLst>
            <pc:docMk/>
            <pc:sldMasterMk cId="3913524508" sldId="2147483763"/>
            <pc:sldLayoutMk cId="212152618" sldId="2147483760"/>
          </pc:sldLayoutMkLst>
        </pc:sldLayoutChg>
        <pc:sldLayoutChg chg="add del">
          <pc:chgData name="Mrs Reid" userId="S::head.2569@botley.oxon.sch.uk::4ce06464-2145-4ede-8403-acded84808d2" providerId="AD" clId="Web-{447315B2-C96E-4172-8AAC-84685025CD2D}" dt="2022-03-15T09:08:26.630" v="37"/>
          <pc:sldLayoutMkLst>
            <pc:docMk/>
            <pc:sldMasterMk cId="3913524508" sldId="2147483763"/>
            <pc:sldLayoutMk cId="1409223709" sldId="2147483761"/>
          </pc:sldLayoutMkLst>
        </pc:sldLayoutChg>
        <pc:sldLayoutChg chg="add del">
          <pc:chgData name="Mrs Reid" userId="S::head.2569@botley.oxon.sch.uk::4ce06464-2145-4ede-8403-acded84808d2" providerId="AD" clId="Web-{447315B2-C96E-4172-8AAC-84685025CD2D}" dt="2022-03-15T09:08:26.630" v="37"/>
          <pc:sldLayoutMkLst>
            <pc:docMk/>
            <pc:sldMasterMk cId="3913524508" sldId="2147483763"/>
            <pc:sldLayoutMk cId="2913203518" sldId="2147483762"/>
          </pc:sldLayoutMkLst>
        </pc:sldLayoutChg>
      </pc:sldMaster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395C89-2E28-4777-95B0-BA7EECAE3BA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09928" y="987552"/>
            <a:ext cx="8385048" cy="3081528"/>
          </a:xfrm>
        </p:spPr>
        <p:txBody>
          <a:bodyPr anchor="b">
            <a:normAutofit/>
          </a:bodyPr>
          <a:lstStyle>
            <a:lvl1pPr algn="ctr">
              <a:defRPr sz="5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9052321-4D71-4DA8-BD2C-DC22FC1525C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905506" y="4480561"/>
            <a:ext cx="5993892" cy="1166495"/>
          </a:xfrm>
        </p:spPr>
        <p:txBody>
          <a:bodyPr>
            <a:normAutofit/>
          </a:bodyPr>
          <a:lstStyle>
            <a:lvl1pPr marL="0" indent="0" algn="ctr">
              <a:buNone/>
              <a:defRPr sz="1400" cap="all" spc="600" baseline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D37183-71EA-4A92-8609-41ECB53F44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898F52-2787-4BA2-BBBC-9395E9F86D50}" type="datetimeFigureOut">
              <a:rPr lang="en-US" smtClean="0"/>
              <a:t>3/15/2022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A09F2E6-1ECC-4081-8EBF-C80C6C94A1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C3FA67-CD72-4503-BA25-FEC880107B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B8A27-DF03-4546-BA93-21C967D57E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4126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9BA523-EF01-4656-9D54-347E984FD3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D52871-79D5-420E-8207-BEF7BE44A9B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96D32D3-8223-4851-BB8E-CB489B975F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898F52-2787-4BA2-BBBC-9395E9F86D50}" type="datetimeFigureOut">
              <a:rPr lang="en-US" smtClean="0"/>
              <a:t>3/15/2022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E94444B-9FC3-414D-8EA0-15AB806D5E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BC448B-FCF6-40C5-8BB6-15B70E8897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B8A27-DF03-4546-BA93-21C967D57E5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198009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4F79BA-620F-4443-807B-BE44F36F98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9848" y="1709738"/>
            <a:ext cx="9430811" cy="2852737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0C9A625-6442-4047-B545-433C4451210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69848" y="4589463"/>
            <a:ext cx="9430811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F8EAA30-3B1A-4BEA-9835-33D2072451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898F52-2787-4BA2-BBBC-9395E9F86D50}" type="datetimeFigureOut">
              <a:rPr lang="en-US" smtClean="0"/>
              <a:t>3/15/2022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B256440-3149-446F-8105-485333B183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E0FEDB1-D604-4E10-B334-5DB303498B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B8A27-DF03-4546-BA93-21C967D57E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06676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F6E563-D552-439E-8DF5-45062D8754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0136873-2DD5-456E-A3A9-FE408419E3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69848" y="1825625"/>
            <a:ext cx="4684057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0C6B04C-FB9E-4A9E-8892-4B5B702898B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019802" y="1825625"/>
            <a:ext cx="4684058" cy="435133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2E2F0B4-0E86-473E-BC42-78D856A00C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898F52-2787-4BA2-BBBC-9395E9F86D50}" type="datetimeFigureOut">
              <a:rPr lang="en-US" smtClean="0"/>
              <a:t>3/15/2022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82B9537-F43C-4042-B165-A00358F9E2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F9F52F-61F2-4FEE-8989-2FB400190C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B8A27-DF03-4546-BA93-21C967D57E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17739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832E5C-0B2D-4DB5-95F6-3C2C825DFE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989993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18F1C53-3F27-42E6-BE80-1DF57985741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4872132" cy="823912"/>
          </a:xfrm>
        </p:spPr>
        <p:txBody>
          <a:bodyPr anchor="b">
            <a:noAutofit/>
          </a:bodyPr>
          <a:lstStyle>
            <a:lvl1pPr marL="0" indent="0">
              <a:buNone/>
              <a:defRPr sz="1600" b="1" cap="all" spc="3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38CC6CB-F028-4322-B54F-571203106F2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7" y="2510632"/>
            <a:ext cx="4872133" cy="3684588"/>
          </a:xfrm>
        </p:spPr>
        <p:txBody>
          <a:bodyPr/>
          <a:lstStyle>
            <a:lvl2pPr>
              <a:defRPr b="1"/>
            </a:lvl2pPr>
            <a:lvl3pPr>
              <a:defRPr b="0"/>
            </a:lvl3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2AD2CD7-554E-4EAA-BAF6-86ABB7E81D2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889809" y="1681163"/>
            <a:ext cx="4849909" cy="823912"/>
          </a:xfrm>
        </p:spPr>
        <p:txBody>
          <a:bodyPr anchor="b">
            <a:noAutofit/>
          </a:bodyPr>
          <a:lstStyle>
            <a:lvl1pPr marL="0" indent="0">
              <a:buNone/>
              <a:defRPr sz="1600" b="1" cap="all" spc="3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982A2D6-379C-4D26-90AC-9F2F46DCE7F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889810" y="2505075"/>
            <a:ext cx="4872134" cy="3684588"/>
          </a:xfrm>
        </p:spPr>
        <p:txBody>
          <a:bodyPr/>
          <a:lstStyle>
            <a:lvl2pPr>
              <a:defRPr b="1"/>
            </a:lvl2pPr>
            <a:lvl3pPr>
              <a:defRPr b="0"/>
            </a:lvl3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EA0E4F3-8A65-4788-AE96-1FB2060F48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898F52-2787-4BA2-BBBC-9395E9F86D50}" type="datetimeFigureOut">
              <a:rPr lang="en-US" smtClean="0"/>
              <a:t>3/15/2022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7522DA4-5EE1-440C-ADDE-D7B4F77B4E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6BC291E-B8EF-4ED7-A04A-23426C220C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B8A27-DF03-4546-BA93-21C967D57E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90896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1CB818-E8D0-497B-9A7E-4F281D0DBC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FE82B9D-CD58-4C05-8A78-CB6E0E9D49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898F52-2787-4BA2-BBBC-9395E9F86D50}" type="datetimeFigureOut">
              <a:rPr lang="en-US" smtClean="0"/>
              <a:t>3/15/2022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ADE60CD-D6F3-40A7-BB8B-FEC8E3156A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C02B832-C4FE-4F88-85EA-DDC16A82B9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B8A27-DF03-4546-BA93-21C967D57E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14565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C75B2FC-801A-44A4-96BF-26A9E8B2A1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898F52-2787-4BA2-BBBC-9395E9F86D50}" type="datetimeFigureOut">
              <a:rPr lang="en-US" smtClean="0"/>
              <a:t>3/15/2022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8127F04-7E7E-485C-8B30-6B89E5A69F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0933C81-AA74-4BCE-AA9E-56E5791D07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B8A27-DF03-4546-BA93-21C967D57E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04540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DFD3CB-0541-46AD-B35E-0E0A1375E8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F8EFDE-1D7D-46B8-AB55-A3C02EDD188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457201"/>
            <a:ext cx="5652153" cy="5403850"/>
          </a:xfrm>
        </p:spPr>
        <p:txBody>
          <a:bodyPr/>
          <a:lstStyle>
            <a:lvl1pPr>
              <a:defRPr sz="3200"/>
            </a:lvl1pPr>
            <a:lvl2pPr>
              <a:defRPr sz="2800" b="1"/>
            </a:lvl2pPr>
            <a:lvl3pPr>
              <a:defRPr sz="2400" b="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411D2F5-DB36-4943-8A14-96AFC488306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06C07D4-6597-444C-9EFD-62021AE761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898F52-2787-4BA2-BBBC-9395E9F86D50}" type="datetimeFigureOut">
              <a:rPr lang="en-US" smtClean="0"/>
              <a:t>3/15/2022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12D0D2C-70E8-4A24-9727-BEAF10B17D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0D9E0F6-7216-48A1-8BCA-770C6DE387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B8A27-DF03-4546-BA93-21C967D57E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35913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4CBEBD-5F1A-4111-A7F2-1CE82C9A69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00517FB-4008-4F68-B193-482971BA720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2606C5F-0885-458F-9B21-47E60171BF0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4886F2E-B752-4D78-8DC4-C96A1A00E6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898F52-2787-4BA2-BBBC-9395E9F86D50}" type="datetimeFigureOut">
              <a:rPr lang="en-US" smtClean="0"/>
              <a:t>3/15/2022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FC37751-8BB8-4224-870A-A2953E7607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242CE94-BD7E-44B3-9B5E-67D4BD317E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B8A27-DF03-4546-BA93-21C967D57E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09601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683CBE-1EA9-4E8B-A281-C50B792E55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B2EB1A0-A59D-4CB9-BABB-C6BF1D2E992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E6265B-940D-433C-AD76-2D6A424493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898F52-2787-4BA2-BBBC-9395E9F86D50}" type="datetimeFigureOut">
              <a:rPr lang="en-US" smtClean="0"/>
              <a:t>3/15/2022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DCAB98E-314F-45C4-9A64-AD3FAE0516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8E49F32-B214-4A0C-8669-7FE4BA4459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B8A27-DF03-4546-BA93-21C967D57E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19380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8DE4A6D-DAA1-4551-A093-3C36C1C8CF3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125FDA9-71CD-4B86-B291-BEBA43D8ED7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D9F5B1-B635-4479-A426-B1D4066502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898F52-2787-4BA2-BBBC-9395E9F86D50}" type="datetimeFigureOut">
              <a:rPr lang="en-US" smtClean="0"/>
              <a:t>3/15/2022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B833098-8769-47C3-80B2-C2942F984D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EA9297-65D4-45BE-BE6C-5531FC6A5E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B8A27-DF03-4546-BA93-21C967D57E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47176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>
            <a:extLst>
              <a:ext uri="{FF2B5EF4-FFF2-40B4-BE49-F238E27FC236}">
                <a16:creationId xmlns:a16="http://schemas.microsoft.com/office/drawing/2014/main" id="{71AFD227-869A-489C-A9B5-3F0498DF3C0C}"/>
              </a:ext>
            </a:extLst>
          </p:cNvPr>
          <p:cNvGrpSpPr/>
          <p:nvPr/>
        </p:nvGrpSpPr>
        <p:grpSpPr>
          <a:xfrm>
            <a:off x="11096450" y="13394"/>
            <a:ext cx="494218" cy="6814823"/>
            <a:chOff x="11096450" y="13394"/>
            <a:chExt cx="494218" cy="6814823"/>
          </a:xfrm>
          <a:solidFill>
            <a:schemeClr val="bg2">
              <a:lumMod val="90000"/>
            </a:schemeClr>
          </a:solidFill>
        </p:grpSpPr>
        <p:sp>
          <p:nvSpPr>
            <p:cNvPr id="8" name="Freeform 8">
              <a:extLst>
                <a:ext uri="{FF2B5EF4-FFF2-40B4-BE49-F238E27FC236}">
                  <a16:creationId xmlns:a16="http://schemas.microsoft.com/office/drawing/2014/main" id="{62704B34-199B-4964-9C78-3AB9735915AA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08009" y="6718576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9" name="Freeform 10">
              <a:extLst>
                <a:ext uri="{FF2B5EF4-FFF2-40B4-BE49-F238E27FC236}">
                  <a16:creationId xmlns:a16="http://schemas.microsoft.com/office/drawing/2014/main" id="{8B1E8DB8-017D-454E-849F-EE5742849FD4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75034" y="77813"/>
              <a:ext cx="138242" cy="88130"/>
            </a:xfrm>
            <a:custGeom>
              <a:avLst/>
              <a:gdLst>
                <a:gd name="T0" fmla="*/ 22 w 42"/>
                <a:gd name="T1" fmla="*/ 0 h 29"/>
                <a:gd name="T2" fmla="*/ 14 w 42"/>
                <a:gd name="T3" fmla="*/ 25 h 29"/>
                <a:gd name="T4" fmla="*/ 22 w 42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29">
                  <a:moveTo>
                    <a:pt x="22" y="0"/>
                  </a:moveTo>
                  <a:cubicBezTo>
                    <a:pt x="42" y="7"/>
                    <a:pt x="28" y="29"/>
                    <a:pt x="14" y="25"/>
                  </a:cubicBezTo>
                  <a:cubicBezTo>
                    <a:pt x="0" y="18"/>
                    <a:pt x="8" y="1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0" name="Freeform 15">
              <a:extLst>
                <a:ext uri="{FF2B5EF4-FFF2-40B4-BE49-F238E27FC236}">
                  <a16:creationId xmlns:a16="http://schemas.microsoft.com/office/drawing/2014/main" id="{16D80E5D-5099-41C4-A80A-1B1538C382FC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78964" y="592010"/>
              <a:ext cx="121406" cy="72626"/>
            </a:xfrm>
            <a:custGeom>
              <a:avLst/>
              <a:gdLst>
                <a:gd name="T0" fmla="*/ 16 w 37"/>
                <a:gd name="T1" fmla="*/ 0 h 24"/>
                <a:gd name="T2" fmla="*/ 11 w 37"/>
                <a:gd name="T3" fmla="*/ 24 h 24"/>
                <a:gd name="T4" fmla="*/ 16 w 37"/>
                <a:gd name="T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4">
                  <a:moveTo>
                    <a:pt x="16" y="0"/>
                  </a:moveTo>
                  <a:cubicBezTo>
                    <a:pt x="37" y="6"/>
                    <a:pt x="30" y="20"/>
                    <a:pt x="11" y="24"/>
                  </a:cubicBezTo>
                  <a:cubicBezTo>
                    <a:pt x="0" y="17"/>
                    <a:pt x="5" y="3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1" name="Freeform 18">
              <a:extLst>
                <a:ext uri="{FF2B5EF4-FFF2-40B4-BE49-F238E27FC236}">
                  <a16:creationId xmlns:a16="http://schemas.microsoft.com/office/drawing/2014/main" id="{947751E1-E2F4-467E-B547-3BD4BAB7F560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82378" y="335267"/>
              <a:ext cx="138242" cy="78339"/>
            </a:xfrm>
            <a:custGeom>
              <a:avLst/>
              <a:gdLst>
                <a:gd name="T0" fmla="*/ 6 w 42"/>
                <a:gd name="T1" fmla="*/ 6 h 26"/>
                <a:gd name="T2" fmla="*/ 21 w 42"/>
                <a:gd name="T3" fmla="*/ 26 h 26"/>
                <a:gd name="T4" fmla="*/ 6 w 42"/>
                <a:gd name="T5" fmla="*/ 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26">
                  <a:moveTo>
                    <a:pt x="6" y="6"/>
                  </a:moveTo>
                  <a:cubicBezTo>
                    <a:pt x="25" y="0"/>
                    <a:pt x="42" y="17"/>
                    <a:pt x="21" y="26"/>
                  </a:cubicBezTo>
                  <a:cubicBezTo>
                    <a:pt x="9" y="26"/>
                    <a:pt x="0" y="16"/>
                    <a:pt x="6" y="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2" name="Freeform 19">
              <a:extLst>
                <a:ext uri="{FF2B5EF4-FFF2-40B4-BE49-F238E27FC236}">
                  <a16:creationId xmlns:a16="http://schemas.microsoft.com/office/drawing/2014/main" id="{55D8869B-B701-4268-9856-876345C8AE3F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07714" y="2021691"/>
              <a:ext cx="124951" cy="69362"/>
            </a:xfrm>
            <a:custGeom>
              <a:avLst/>
              <a:gdLst>
                <a:gd name="T0" fmla="*/ 16 w 38"/>
                <a:gd name="T1" fmla="*/ 0 h 23"/>
                <a:gd name="T2" fmla="*/ 10 w 38"/>
                <a:gd name="T3" fmla="*/ 23 h 23"/>
                <a:gd name="T4" fmla="*/ 16 w 38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3">
                  <a:moveTo>
                    <a:pt x="16" y="0"/>
                  </a:moveTo>
                  <a:cubicBezTo>
                    <a:pt x="38" y="8"/>
                    <a:pt x="31" y="18"/>
                    <a:pt x="10" y="23"/>
                  </a:cubicBezTo>
                  <a:cubicBezTo>
                    <a:pt x="0" y="16"/>
                    <a:pt x="4" y="3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3" name="Freeform 20">
              <a:extLst>
                <a:ext uri="{FF2B5EF4-FFF2-40B4-BE49-F238E27FC236}">
                  <a16:creationId xmlns:a16="http://schemas.microsoft.com/office/drawing/2014/main" id="{A25CA59C-849F-4CE4-A9B0-293F98DE2C7C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14629" y="2272420"/>
              <a:ext cx="128495" cy="78339"/>
            </a:xfrm>
            <a:custGeom>
              <a:avLst/>
              <a:gdLst>
                <a:gd name="T0" fmla="*/ 24 w 39"/>
                <a:gd name="T1" fmla="*/ 0 h 26"/>
                <a:gd name="T2" fmla="*/ 20 w 39"/>
                <a:gd name="T3" fmla="*/ 26 h 26"/>
                <a:gd name="T4" fmla="*/ 24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4" y="0"/>
                  </a:moveTo>
                  <a:cubicBezTo>
                    <a:pt x="39" y="3"/>
                    <a:pt x="36" y="26"/>
                    <a:pt x="20" y="26"/>
                  </a:cubicBezTo>
                  <a:cubicBezTo>
                    <a:pt x="0" y="18"/>
                    <a:pt x="3" y="3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4" name="Freeform 22">
              <a:extLst>
                <a:ext uri="{FF2B5EF4-FFF2-40B4-BE49-F238E27FC236}">
                  <a16:creationId xmlns:a16="http://schemas.microsoft.com/office/drawing/2014/main" id="{FE000DB1-AAA1-4BFF-8F14-53624C2F9E0B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26398" y="1049544"/>
              <a:ext cx="150648" cy="99554"/>
            </a:xfrm>
            <a:custGeom>
              <a:avLst/>
              <a:gdLst>
                <a:gd name="T0" fmla="*/ 26 w 46"/>
                <a:gd name="T1" fmla="*/ 0 h 33"/>
                <a:gd name="T2" fmla="*/ 38 w 46"/>
                <a:gd name="T3" fmla="*/ 22 h 33"/>
                <a:gd name="T4" fmla="*/ 26 w 46"/>
                <a:gd name="T5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6" h="33">
                  <a:moveTo>
                    <a:pt x="26" y="0"/>
                  </a:moveTo>
                  <a:cubicBezTo>
                    <a:pt x="29" y="0"/>
                    <a:pt x="46" y="16"/>
                    <a:pt x="38" y="22"/>
                  </a:cubicBezTo>
                  <a:cubicBezTo>
                    <a:pt x="16" y="33"/>
                    <a:pt x="0" y="5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5" name="Freeform 23">
              <a:extLst>
                <a:ext uri="{FF2B5EF4-FFF2-40B4-BE49-F238E27FC236}">
                  <a16:creationId xmlns:a16="http://schemas.microsoft.com/office/drawing/2014/main" id="{5EEFBC14-7E5B-47B2-B5E3-E90991F89191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40085" y="836978"/>
              <a:ext cx="134697" cy="81603"/>
            </a:xfrm>
            <a:custGeom>
              <a:avLst/>
              <a:gdLst>
                <a:gd name="T0" fmla="*/ 19 w 41"/>
                <a:gd name="T1" fmla="*/ 0 h 27"/>
                <a:gd name="T2" fmla="*/ 8 w 41"/>
                <a:gd name="T3" fmla="*/ 20 h 27"/>
                <a:gd name="T4" fmla="*/ 19 w 41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7">
                  <a:moveTo>
                    <a:pt x="19" y="0"/>
                  </a:moveTo>
                  <a:cubicBezTo>
                    <a:pt x="41" y="10"/>
                    <a:pt x="28" y="27"/>
                    <a:pt x="8" y="20"/>
                  </a:cubicBezTo>
                  <a:cubicBezTo>
                    <a:pt x="0" y="8"/>
                    <a:pt x="7" y="2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6" name="Freeform 26">
              <a:extLst>
                <a:ext uri="{FF2B5EF4-FFF2-40B4-BE49-F238E27FC236}">
                  <a16:creationId xmlns:a16="http://schemas.microsoft.com/office/drawing/2014/main" id="{00AFF6E4-A34A-4FD3-8C57-BB96114822D1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27309" y="1320685"/>
              <a:ext cx="127608" cy="78339"/>
            </a:xfrm>
            <a:custGeom>
              <a:avLst/>
              <a:gdLst>
                <a:gd name="T0" fmla="*/ 24 w 39"/>
                <a:gd name="T1" fmla="*/ 0 h 26"/>
                <a:gd name="T2" fmla="*/ 20 w 39"/>
                <a:gd name="T3" fmla="*/ 25 h 26"/>
                <a:gd name="T4" fmla="*/ 24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4" y="0"/>
                  </a:moveTo>
                  <a:cubicBezTo>
                    <a:pt x="39" y="2"/>
                    <a:pt x="36" y="26"/>
                    <a:pt x="20" y="25"/>
                  </a:cubicBezTo>
                  <a:cubicBezTo>
                    <a:pt x="0" y="18"/>
                    <a:pt x="3" y="3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7" name="Freeform 27">
              <a:extLst>
                <a:ext uri="{FF2B5EF4-FFF2-40B4-BE49-F238E27FC236}">
                  <a16:creationId xmlns:a16="http://schemas.microsoft.com/office/drawing/2014/main" id="{C63A8474-C075-4441-A0B3-52286EA50093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07470" y="1778440"/>
              <a:ext cx="131153" cy="93843"/>
            </a:xfrm>
            <a:custGeom>
              <a:avLst/>
              <a:gdLst>
                <a:gd name="T0" fmla="*/ 22 w 40"/>
                <a:gd name="T1" fmla="*/ 0 h 31"/>
                <a:gd name="T2" fmla="*/ 16 w 40"/>
                <a:gd name="T3" fmla="*/ 25 h 31"/>
                <a:gd name="T4" fmla="*/ 22 w 40"/>
                <a:gd name="T5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1">
                  <a:moveTo>
                    <a:pt x="22" y="0"/>
                  </a:moveTo>
                  <a:cubicBezTo>
                    <a:pt x="39" y="3"/>
                    <a:pt x="40" y="31"/>
                    <a:pt x="16" y="25"/>
                  </a:cubicBezTo>
                  <a:cubicBezTo>
                    <a:pt x="0" y="7"/>
                    <a:pt x="13" y="4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8" name="Freeform 28">
              <a:extLst>
                <a:ext uri="{FF2B5EF4-FFF2-40B4-BE49-F238E27FC236}">
                  <a16:creationId xmlns:a16="http://schemas.microsoft.com/office/drawing/2014/main" id="{35DA4698-A2ED-4512-8887-F12D3F14372A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04869" y="1535195"/>
              <a:ext cx="127608" cy="69362"/>
            </a:xfrm>
            <a:custGeom>
              <a:avLst/>
              <a:gdLst>
                <a:gd name="T0" fmla="*/ 16 w 39"/>
                <a:gd name="T1" fmla="*/ 0 h 23"/>
                <a:gd name="T2" fmla="*/ 11 w 39"/>
                <a:gd name="T3" fmla="*/ 23 h 23"/>
                <a:gd name="T4" fmla="*/ 16 w 3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3">
                  <a:moveTo>
                    <a:pt x="16" y="0"/>
                  </a:moveTo>
                  <a:cubicBezTo>
                    <a:pt x="39" y="7"/>
                    <a:pt x="31" y="17"/>
                    <a:pt x="11" y="23"/>
                  </a:cubicBezTo>
                  <a:cubicBezTo>
                    <a:pt x="0" y="16"/>
                    <a:pt x="4" y="2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9" name="Freeform 30">
              <a:extLst>
                <a:ext uri="{FF2B5EF4-FFF2-40B4-BE49-F238E27FC236}">
                  <a16:creationId xmlns:a16="http://schemas.microsoft.com/office/drawing/2014/main" id="{3358E118-D590-4E50-B21C-6CDAA1CCAFCB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80119" y="1078297"/>
              <a:ext cx="9748" cy="5712"/>
            </a:xfrm>
            <a:custGeom>
              <a:avLst/>
              <a:gdLst>
                <a:gd name="T0" fmla="*/ 1 w 3"/>
                <a:gd name="T1" fmla="*/ 0 h 2"/>
                <a:gd name="T2" fmla="*/ 2 w 3"/>
                <a:gd name="T3" fmla="*/ 2 h 2"/>
                <a:gd name="T4" fmla="*/ 1 w 3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2">
                  <a:moveTo>
                    <a:pt x="1" y="0"/>
                  </a:moveTo>
                  <a:cubicBezTo>
                    <a:pt x="2" y="1"/>
                    <a:pt x="3" y="2"/>
                    <a:pt x="2" y="2"/>
                  </a:cubicBezTo>
                  <a:cubicBezTo>
                    <a:pt x="1" y="2"/>
                    <a:pt x="0" y="1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0" name="Freeform 43">
              <a:extLst>
                <a:ext uri="{FF2B5EF4-FFF2-40B4-BE49-F238E27FC236}">
                  <a16:creationId xmlns:a16="http://schemas.microsoft.com/office/drawing/2014/main" id="{F1EE889E-60FF-423F-ADCB-6CBEE853A040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94111" y="860614"/>
              <a:ext cx="143559" cy="75075"/>
            </a:xfrm>
            <a:custGeom>
              <a:avLst/>
              <a:gdLst>
                <a:gd name="T0" fmla="*/ 28 w 44"/>
                <a:gd name="T1" fmla="*/ 0 h 25"/>
                <a:gd name="T2" fmla="*/ 25 w 44"/>
                <a:gd name="T3" fmla="*/ 25 h 25"/>
                <a:gd name="T4" fmla="*/ 28 w 44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25">
                  <a:moveTo>
                    <a:pt x="28" y="0"/>
                  </a:moveTo>
                  <a:cubicBezTo>
                    <a:pt x="44" y="2"/>
                    <a:pt x="38" y="22"/>
                    <a:pt x="25" y="25"/>
                  </a:cubicBezTo>
                  <a:cubicBezTo>
                    <a:pt x="0" y="25"/>
                    <a:pt x="9" y="5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1" name="Freeform 51">
              <a:extLst>
                <a:ext uri="{FF2B5EF4-FFF2-40B4-BE49-F238E27FC236}">
                  <a16:creationId xmlns:a16="http://schemas.microsoft.com/office/drawing/2014/main" id="{A4AA0634-0A7C-4A35-8EB7-775200F129FD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67080" y="1015030"/>
              <a:ext cx="115202" cy="90579"/>
            </a:xfrm>
            <a:custGeom>
              <a:avLst/>
              <a:gdLst>
                <a:gd name="T0" fmla="*/ 19 w 35"/>
                <a:gd name="T1" fmla="*/ 0 h 30"/>
                <a:gd name="T2" fmla="*/ 33 w 35"/>
                <a:gd name="T3" fmla="*/ 15 h 30"/>
                <a:gd name="T4" fmla="*/ 25 w 35"/>
                <a:gd name="T5" fmla="*/ 19 h 30"/>
                <a:gd name="T6" fmla="*/ 19 w 35"/>
                <a:gd name="T7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" h="30">
                  <a:moveTo>
                    <a:pt x="19" y="0"/>
                  </a:moveTo>
                  <a:cubicBezTo>
                    <a:pt x="26" y="0"/>
                    <a:pt x="35" y="8"/>
                    <a:pt x="33" y="15"/>
                  </a:cubicBezTo>
                  <a:cubicBezTo>
                    <a:pt x="30" y="12"/>
                    <a:pt x="27" y="17"/>
                    <a:pt x="25" y="19"/>
                  </a:cubicBezTo>
                  <a:cubicBezTo>
                    <a:pt x="7" y="30"/>
                    <a:pt x="0" y="5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2" name="Freeform 52">
              <a:extLst>
                <a:ext uri="{FF2B5EF4-FFF2-40B4-BE49-F238E27FC236}">
                  <a16:creationId xmlns:a16="http://schemas.microsoft.com/office/drawing/2014/main" id="{EBA21558-CAC3-445C-8882-5D4A0C6D2A0E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64085" y="450599"/>
              <a:ext cx="118747" cy="81603"/>
            </a:xfrm>
            <a:custGeom>
              <a:avLst/>
              <a:gdLst>
                <a:gd name="T0" fmla="*/ 21 w 36"/>
                <a:gd name="T1" fmla="*/ 0 h 27"/>
                <a:gd name="T2" fmla="*/ 22 w 36"/>
                <a:gd name="T3" fmla="*/ 27 h 27"/>
                <a:gd name="T4" fmla="*/ 21 w 36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7">
                  <a:moveTo>
                    <a:pt x="21" y="0"/>
                  </a:moveTo>
                  <a:cubicBezTo>
                    <a:pt x="33" y="3"/>
                    <a:pt x="36" y="23"/>
                    <a:pt x="22" y="27"/>
                  </a:cubicBezTo>
                  <a:cubicBezTo>
                    <a:pt x="3" y="25"/>
                    <a:pt x="0" y="1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3" name="Freeform 53">
              <a:extLst>
                <a:ext uri="{FF2B5EF4-FFF2-40B4-BE49-F238E27FC236}">
                  <a16:creationId xmlns:a16="http://schemas.microsoft.com/office/drawing/2014/main" id="{2E9415F1-5D31-4C25-9E26-203EEF500877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55166" y="1253803"/>
              <a:ext cx="127608" cy="79154"/>
            </a:xfrm>
            <a:custGeom>
              <a:avLst/>
              <a:gdLst>
                <a:gd name="T0" fmla="*/ 24 w 39"/>
                <a:gd name="T1" fmla="*/ 0 h 26"/>
                <a:gd name="T2" fmla="*/ 20 w 39"/>
                <a:gd name="T3" fmla="*/ 26 h 26"/>
                <a:gd name="T4" fmla="*/ 24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4" y="0"/>
                  </a:moveTo>
                  <a:cubicBezTo>
                    <a:pt x="39" y="3"/>
                    <a:pt x="36" y="26"/>
                    <a:pt x="20" y="26"/>
                  </a:cubicBezTo>
                  <a:cubicBezTo>
                    <a:pt x="0" y="18"/>
                    <a:pt x="3" y="3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4" name="Freeform 54">
              <a:extLst>
                <a:ext uri="{FF2B5EF4-FFF2-40B4-BE49-F238E27FC236}">
                  <a16:creationId xmlns:a16="http://schemas.microsoft.com/office/drawing/2014/main" id="{622FC1F6-879A-45BA-8752-08020C39CE29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41013" y="614227"/>
              <a:ext cx="134697" cy="105266"/>
            </a:xfrm>
            <a:custGeom>
              <a:avLst/>
              <a:gdLst>
                <a:gd name="T0" fmla="*/ 28 w 41"/>
                <a:gd name="T1" fmla="*/ 2 h 35"/>
                <a:gd name="T2" fmla="*/ 40 w 41"/>
                <a:gd name="T3" fmla="*/ 21 h 35"/>
                <a:gd name="T4" fmla="*/ 28 w 41"/>
                <a:gd name="T5" fmla="*/ 2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5">
                  <a:moveTo>
                    <a:pt x="28" y="2"/>
                  </a:moveTo>
                  <a:cubicBezTo>
                    <a:pt x="37" y="0"/>
                    <a:pt x="41" y="13"/>
                    <a:pt x="40" y="21"/>
                  </a:cubicBezTo>
                  <a:cubicBezTo>
                    <a:pt x="22" y="35"/>
                    <a:pt x="0" y="10"/>
                    <a:pt x="28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5" name="Freeform 55">
              <a:extLst>
                <a:ext uri="{FF2B5EF4-FFF2-40B4-BE49-F238E27FC236}">
                  <a16:creationId xmlns:a16="http://schemas.microsoft.com/office/drawing/2014/main" id="{BA09826C-58E2-48C5-9666-333326C2CA44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55026" y="1463404"/>
              <a:ext cx="131153" cy="69362"/>
            </a:xfrm>
            <a:custGeom>
              <a:avLst/>
              <a:gdLst>
                <a:gd name="T0" fmla="*/ 24 w 40"/>
                <a:gd name="T1" fmla="*/ 0 h 23"/>
                <a:gd name="T2" fmla="*/ 25 w 40"/>
                <a:gd name="T3" fmla="*/ 23 h 23"/>
                <a:gd name="T4" fmla="*/ 24 w 40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3">
                  <a:moveTo>
                    <a:pt x="24" y="0"/>
                  </a:moveTo>
                  <a:cubicBezTo>
                    <a:pt x="40" y="0"/>
                    <a:pt x="38" y="20"/>
                    <a:pt x="25" y="23"/>
                  </a:cubicBezTo>
                  <a:cubicBezTo>
                    <a:pt x="0" y="22"/>
                    <a:pt x="6" y="3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6" name="Freeform 56">
              <a:extLst>
                <a:ext uri="{FF2B5EF4-FFF2-40B4-BE49-F238E27FC236}">
                  <a16:creationId xmlns:a16="http://schemas.microsoft.com/office/drawing/2014/main" id="{A6D3555F-4EA1-4EA7-9D08-2D75CE51927B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01585" y="2335317"/>
              <a:ext cx="128495" cy="72626"/>
            </a:xfrm>
            <a:custGeom>
              <a:avLst/>
              <a:gdLst>
                <a:gd name="T0" fmla="*/ 21 w 39"/>
                <a:gd name="T1" fmla="*/ 0 h 24"/>
                <a:gd name="T2" fmla="*/ 22 w 39"/>
                <a:gd name="T3" fmla="*/ 24 h 24"/>
                <a:gd name="T4" fmla="*/ 21 w 39"/>
                <a:gd name="T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4">
                  <a:moveTo>
                    <a:pt x="21" y="0"/>
                  </a:moveTo>
                  <a:cubicBezTo>
                    <a:pt x="37" y="0"/>
                    <a:pt x="39" y="23"/>
                    <a:pt x="22" y="24"/>
                  </a:cubicBezTo>
                  <a:cubicBezTo>
                    <a:pt x="7" y="22"/>
                    <a:pt x="0" y="5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7" name="Freeform 57">
              <a:extLst>
                <a:ext uri="{FF2B5EF4-FFF2-40B4-BE49-F238E27FC236}">
                  <a16:creationId xmlns:a16="http://schemas.microsoft.com/office/drawing/2014/main" id="{60FA20E8-EDAA-4310-B870-97807901AC18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41175" y="1673149"/>
              <a:ext cx="140901" cy="93843"/>
            </a:xfrm>
            <a:custGeom>
              <a:avLst/>
              <a:gdLst>
                <a:gd name="T0" fmla="*/ 27 w 43"/>
                <a:gd name="T1" fmla="*/ 3 h 31"/>
                <a:gd name="T2" fmla="*/ 40 w 43"/>
                <a:gd name="T3" fmla="*/ 23 h 31"/>
                <a:gd name="T4" fmla="*/ 27 w 43"/>
                <a:gd name="T5" fmla="*/ 3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1">
                  <a:moveTo>
                    <a:pt x="27" y="3"/>
                  </a:moveTo>
                  <a:cubicBezTo>
                    <a:pt x="35" y="0"/>
                    <a:pt x="43" y="17"/>
                    <a:pt x="40" y="23"/>
                  </a:cubicBezTo>
                  <a:cubicBezTo>
                    <a:pt x="21" y="31"/>
                    <a:pt x="0" y="15"/>
                    <a:pt x="27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8" name="Freeform 59">
              <a:extLst>
                <a:ext uri="{FF2B5EF4-FFF2-40B4-BE49-F238E27FC236}">
                  <a16:creationId xmlns:a16="http://schemas.microsoft.com/office/drawing/2014/main" id="{F5552AA2-C2AB-4D59-B6EF-E8E5EE110E52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20625" y="255502"/>
              <a:ext cx="124063" cy="78339"/>
            </a:xfrm>
            <a:custGeom>
              <a:avLst/>
              <a:gdLst>
                <a:gd name="T0" fmla="*/ 22 w 38"/>
                <a:gd name="T1" fmla="*/ 0 h 26"/>
                <a:gd name="T2" fmla="*/ 18 w 38"/>
                <a:gd name="T3" fmla="*/ 26 h 26"/>
                <a:gd name="T4" fmla="*/ 22 w 38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6">
                  <a:moveTo>
                    <a:pt x="22" y="0"/>
                  </a:moveTo>
                  <a:cubicBezTo>
                    <a:pt x="38" y="3"/>
                    <a:pt x="33" y="25"/>
                    <a:pt x="18" y="26"/>
                  </a:cubicBezTo>
                  <a:cubicBezTo>
                    <a:pt x="0" y="20"/>
                    <a:pt x="6" y="3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9" name="Freeform 60">
              <a:extLst>
                <a:ext uri="{FF2B5EF4-FFF2-40B4-BE49-F238E27FC236}">
                  <a16:creationId xmlns:a16="http://schemas.microsoft.com/office/drawing/2014/main" id="{0BA267D0-8F6B-4803-B948-70E29B4587EB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15856" y="1902943"/>
              <a:ext cx="131153" cy="69362"/>
            </a:xfrm>
            <a:custGeom>
              <a:avLst/>
              <a:gdLst>
                <a:gd name="T0" fmla="*/ 24 w 40"/>
                <a:gd name="T1" fmla="*/ 0 h 23"/>
                <a:gd name="T2" fmla="*/ 25 w 40"/>
                <a:gd name="T3" fmla="*/ 23 h 23"/>
                <a:gd name="T4" fmla="*/ 24 w 40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3">
                  <a:moveTo>
                    <a:pt x="24" y="0"/>
                  </a:moveTo>
                  <a:cubicBezTo>
                    <a:pt x="40" y="0"/>
                    <a:pt x="38" y="20"/>
                    <a:pt x="25" y="23"/>
                  </a:cubicBezTo>
                  <a:cubicBezTo>
                    <a:pt x="0" y="22"/>
                    <a:pt x="6" y="4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0" name="Freeform 61">
              <a:extLst>
                <a:ext uri="{FF2B5EF4-FFF2-40B4-BE49-F238E27FC236}">
                  <a16:creationId xmlns:a16="http://schemas.microsoft.com/office/drawing/2014/main" id="{86E372A3-B9F4-4FEE-8B96-D9AD879E214E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082153" y="2137303"/>
              <a:ext cx="137356" cy="99554"/>
            </a:xfrm>
            <a:custGeom>
              <a:avLst/>
              <a:gdLst>
                <a:gd name="T0" fmla="*/ 25 w 42"/>
                <a:gd name="T1" fmla="*/ 1 h 33"/>
                <a:gd name="T2" fmla="*/ 4 w 42"/>
                <a:gd name="T3" fmla="*/ 19 h 33"/>
                <a:gd name="T4" fmla="*/ 25 w 42"/>
                <a:gd name="T5" fmla="*/ 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3">
                  <a:moveTo>
                    <a:pt x="25" y="1"/>
                  </a:moveTo>
                  <a:cubicBezTo>
                    <a:pt x="42" y="14"/>
                    <a:pt x="15" y="33"/>
                    <a:pt x="4" y="19"/>
                  </a:cubicBezTo>
                  <a:cubicBezTo>
                    <a:pt x="0" y="5"/>
                    <a:pt x="16" y="0"/>
                    <a:pt x="25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1" name="Freeform 5">
              <a:extLst>
                <a:ext uri="{FF2B5EF4-FFF2-40B4-BE49-F238E27FC236}">
                  <a16:creationId xmlns:a16="http://schemas.microsoft.com/office/drawing/2014/main" id="{FF0C4564-5DA6-4224-A8B7-85CE1323DE8F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10824" y="2818299"/>
              <a:ext cx="121406" cy="81603"/>
            </a:xfrm>
            <a:custGeom>
              <a:avLst/>
              <a:gdLst>
                <a:gd name="T0" fmla="*/ 20 w 37"/>
                <a:gd name="T1" fmla="*/ 1 h 27"/>
                <a:gd name="T2" fmla="*/ 22 w 37"/>
                <a:gd name="T3" fmla="*/ 27 h 27"/>
                <a:gd name="T4" fmla="*/ 20 w 37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7">
                  <a:moveTo>
                    <a:pt x="20" y="1"/>
                  </a:moveTo>
                  <a:cubicBezTo>
                    <a:pt x="31" y="1"/>
                    <a:pt x="37" y="24"/>
                    <a:pt x="22" y="27"/>
                  </a:cubicBezTo>
                  <a:cubicBezTo>
                    <a:pt x="2" y="27"/>
                    <a:pt x="0" y="0"/>
                    <a:pt x="20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2" name="Freeform 6">
              <a:extLst>
                <a:ext uri="{FF2B5EF4-FFF2-40B4-BE49-F238E27FC236}">
                  <a16:creationId xmlns:a16="http://schemas.microsoft.com/office/drawing/2014/main" id="{19F31D0D-C43D-4BB0-A13C-9524B84117D4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391700" y="5088176"/>
              <a:ext cx="124063" cy="87315"/>
            </a:xfrm>
            <a:custGeom>
              <a:avLst/>
              <a:gdLst>
                <a:gd name="T0" fmla="*/ 12 w 38"/>
                <a:gd name="T1" fmla="*/ 3 h 29"/>
                <a:gd name="T2" fmla="*/ 15 w 38"/>
                <a:gd name="T3" fmla="*/ 29 h 29"/>
                <a:gd name="T4" fmla="*/ 12 w 38"/>
                <a:gd name="T5" fmla="*/ 3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9">
                  <a:moveTo>
                    <a:pt x="12" y="3"/>
                  </a:moveTo>
                  <a:cubicBezTo>
                    <a:pt x="34" y="0"/>
                    <a:pt x="38" y="26"/>
                    <a:pt x="15" y="29"/>
                  </a:cubicBezTo>
                  <a:cubicBezTo>
                    <a:pt x="4" y="23"/>
                    <a:pt x="0" y="9"/>
                    <a:pt x="12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3" name="Freeform 7">
              <a:extLst>
                <a:ext uri="{FF2B5EF4-FFF2-40B4-BE49-F238E27FC236}">
                  <a16:creationId xmlns:a16="http://schemas.microsoft.com/office/drawing/2014/main" id="{6B32FB03-B0FE-4731-BE41-C59AFB49FBF5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371127" y="2531128"/>
              <a:ext cx="138242" cy="100371"/>
            </a:xfrm>
            <a:custGeom>
              <a:avLst/>
              <a:gdLst>
                <a:gd name="T0" fmla="*/ 25 w 42"/>
                <a:gd name="T1" fmla="*/ 1 h 33"/>
                <a:gd name="T2" fmla="*/ 4 w 42"/>
                <a:gd name="T3" fmla="*/ 19 h 33"/>
                <a:gd name="T4" fmla="*/ 25 w 42"/>
                <a:gd name="T5" fmla="*/ 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3">
                  <a:moveTo>
                    <a:pt x="25" y="1"/>
                  </a:moveTo>
                  <a:cubicBezTo>
                    <a:pt x="42" y="14"/>
                    <a:pt x="15" y="33"/>
                    <a:pt x="4" y="19"/>
                  </a:cubicBezTo>
                  <a:cubicBezTo>
                    <a:pt x="0" y="6"/>
                    <a:pt x="15" y="0"/>
                    <a:pt x="25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4" name="Freeform 8">
              <a:extLst>
                <a:ext uri="{FF2B5EF4-FFF2-40B4-BE49-F238E27FC236}">
                  <a16:creationId xmlns:a16="http://schemas.microsoft.com/office/drawing/2014/main" id="{BDD5B6F0-1E17-4DCD-AE5F-ED8C48892FEF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01349" y="4735882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5" name="Freeform 9">
              <a:extLst>
                <a:ext uri="{FF2B5EF4-FFF2-40B4-BE49-F238E27FC236}">
                  <a16:creationId xmlns:a16="http://schemas.microsoft.com/office/drawing/2014/main" id="{0290BE17-E89B-4AF9-B3F6-AF4884D52467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09487" y="4455410"/>
              <a:ext cx="121406" cy="88130"/>
            </a:xfrm>
            <a:custGeom>
              <a:avLst/>
              <a:gdLst>
                <a:gd name="T0" fmla="*/ 18 w 37"/>
                <a:gd name="T1" fmla="*/ 4 h 29"/>
                <a:gd name="T2" fmla="*/ 22 w 37"/>
                <a:gd name="T3" fmla="*/ 29 h 29"/>
                <a:gd name="T4" fmla="*/ 18 w 37"/>
                <a:gd name="T5" fmla="*/ 4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9">
                  <a:moveTo>
                    <a:pt x="18" y="4"/>
                  </a:moveTo>
                  <a:cubicBezTo>
                    <a:pt x="35" y="0"/>
                    <a:pt x="37" y="28"/>
                    <a:pt x="22" y="29"/>
                  </a:cubicBezTo>
                  <a:cubicBezTo>
                    <a:pt x="7" y="28"/>
                    <a:pt x="0" y="1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6" name="Freeform 11">
              <a:extLst>
                <a:ext uri="{FF2B5EF4-FFF2-40B4-BE49-F238E27FC236}">
                  <a16:creationId xmlns:a16="http://schemas.microsoft.com/office/drawing/2014/main" id="{85F63089-F77F-4F02-8417-AAC1847FBCA7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369848" y="4194178"/>
              <a:ext cx="143559" cy="102819"/>
            </a:xfrm>
            <a:custGeom>
              <a:avLst/>
              <a:gdLst>
                <a:gd name="T0" fmla="*/ 31 w 44"/>
                <a:gd name="T1" fmla="*/ 1 h 34"/>
                <a:gd name="T2" fmla="*/ 42 w 44"/>
                <a:gd name="T3" fmla="*/ 19 h 34"/>
                <a:gd name="T4" fmla="*/ 31 w 44"/>
                <a:gd name="T5" fmla="*/ 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4">
                  <a:moveTo>
                    <a:pt x="31" y="1"/>
                  </a:moveTo>
                  <a:cubicBezTo>
                    <a:pt x="39" y="0"/>
                    <a:pt x="44" y="12"/>
                    <a:pt x="42" y="19"/>
                  </a:cubicBezTo>
                  <a:cubicBezTo>
                    <a:pt x="25" y="34"/>
                    <a:pt x="0" y="8"/>
                    <a:pt x="3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7" name="Freeform 12">
              <a:extLst>
                <a:ext uri="{FF2B5EF4-FFF2-40B4-BE49-F238E27FC236}">
                  <a16:creationId xmlns:a16="http://schemas.microsoft.com/office/drawing/2014/main" id="{7B01CD5E-570F-4CBF-9904-94F30D928C54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381624" y="3691697"/>
              <a:ext cx="134697" cy="81603"/>
            </a:xfrm>
            <a:custGeom>
              <a:avLst/>
              <a:gdLst>
                <a:gd name="T0" fmla="*/ 22 w 41"/>
                <a:gd name="T1" fmla="*/ 0 h 27"/>
                <a:gd name="T2" fmla="*/ 8 w 41"/>
                <a:gd name="T3" fmla="*/ 20 h 27"/>
                <a:gd name="T4" fmla="*/ 22 w 41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7">
                  <a:moveTo>
                    <a:pt x="22" y="0"/>
                  </a:moveTo>
                  <a:cubicBezTo>
                    <a:pt x="41" y="12"/>
                    <a:pt x="24" y="27"/>
                    <a:pt x="8" y="20"/>
                  </a:cubicBezTo>
                  <a:cubicBezTo>
                    <a:pt x="0" y="7"/>
                    <a:pt x="8" y="0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8" name="Freeform 13">
              <a:extLst>
                <a:ext uri="{FF2B5EF4-FFF2-40B4-BE49-F238E27FC236}">
                  <a16:creationId xmlns:a16="http://schemas.microsoft.com/office/drawing/2014/main" id="{7EE6A672-2915-4B03-99A9-9364D5F1521E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17787" y="3075050"/>
              <a:ext cx="124951" cy="69362"/>
            </a:xfrm>
            <a:custGeom>
              <a:avLst/>
              <a:gdLst>
                <a:gd name="T0" fmla="*/ 26 w 38"/>
                <a:gd name="T1" fmla="*/ 0 h 23"/>
                <a:gd name="T2" fmla="*/ 25 w 38"/>
                <a:gd name="T3" fmla="*/ 23 h 23"/>
                <a:gd name="T4" fmla="*/ 26 w 38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3">
                  <a:moveTo>
                    <a:pt x="26" y="0"/>
                  </a:moveTo>
                  <a:cubicBezTo>
                    <a:pt x="38" y="0"/>
                    <a:pt x="37" y="20"/>
                    <a:pt x="25" y="23"/>
                  </a:cubicBezTo>
                  <a:cubicBezTo>
                    <a:pt x="0" y="23"/>
                    <a:pt x="5" y="1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9" name="Freeform 14">
              <a:extLst>
                <a:ext uri="{FF2B5EF4-FFF2-40B4-BE49-F238E27FC236}">
                  <a16:creationId xmlns:a16="http://schemas.microsoft.com/office/drawing/2014/main" id="{2136B643-14E1-443A-BC1C-06ADAE65C30F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376729" y="3335597"/>
              <a:ext cx="134697" cy="84866"/>
            </a:xfrm>
            <a:custGeom>
              <a:avLst/>
              <a:gdLst>
                <a:gd name="T0" fmla="*/ 26 w 41"/>
                <a:gd name="T1" fmla="*/ 1 h 28"/>
                <a:gd name="T2" fmla="*/ 39 w 41"/>
                <a:gd name="T3" fmla="*/ 20 h 28"/>
                <a:gd name="T4" fmla="*/ 26 w 41"/>
                <a:gd name="T5" fmla="*/ 1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8">
                  <a:moveTo>
                    <a:pt x="26" y="1"/>
                  </a:moveTo>
                  <a:cubicBezTo>
                    <a:pt x="34" y="0"/>
                    <a:pt x="41" y="12"/>
                    <a:pt x="39" y="20"/>
                  </a:cubicBezTo>
                  <a:cubicBezTo>
                    <a:pt x="17" y="28"/>
                    <a:pt x="0" y="12"/>
                    <a:pt x="26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0" name="Freeform 16">
              <a:extLst>
                <a:ext uri="{FF2B5EF4-FFF2-40B4-BE49-F238E27FC236}">
                  <a16:creationId xmlns:a16="http://schemas.microsoft.com/office/drawing/2014/main" id="{867FA393-4F37-4E1A-870B-F96775FAB7E8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360464" y="3934729"/>
              <a:ext cx="143559" cy="97107"/>
            </a:xfrm>
            <a:custGeom>
              <a:avLst/>
              <a:gdLst>
                <a:gd name="T0" fmla="*/ 31 w 44"/>
                <a:gd name="T1" fmla="*/ 1 h 32"/>
                <a:gd name="T2" fmla="*/ 43 w 44"/>
                <a:gd name="T3" fmla="*/ 15 h 32"/>
                <a:gd name="T4" fmla="*/ 31 w 44"/>
                <a:gd name="T5" fmla="*/ 1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2">
                  <a:moveTo>
                    <a:pt x="31" y="1"/>
                  </a:moveTo>
                  <a:cubicBezTo>
                    <a:pt x="40" y="0"/>
                    <a:pt x="44" y="8"/>
                    <a:pt x="43" y="15"/>
                  </a:cubicBezTo>
                  <a:cubicBezTo>
                    <a:pt x="29" y="32"/>
                    <a:pt x="0" y="6"/>
                    <a:pt x="3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1" name="Freeform 17">
              <a:extLst>
                <a:ext uri="{FF2B5EF4-FFF2-40B4-BE49-F238E27FC236}">
                  <a16:creationId xmlns:a16="http://schemas.microsoft.com/office/drawing/2014/main" id="{E225A1BE-FAD2-4764-A7E4-A6DA07D0573B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395443" y="5347417"/>
              <a:ext cx="94821" cy="69362"/>
            </a:xfrm>
            <a:custGeom>
              <a:avLst/>
              <a:gdLst>
                <a:gd name="T0" fmla="*/ 13 w 29"/>
                <a:gd name="T1" fmla="*/ 0 h 23"/>
                <a:gd name="T2" fmla="*/ 13 w 29"/>
                <a:gd name="T3" fmla="*/ 23 h 23"/>
                <a:gd name="T4" fmla="*/ 13 w 2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9" h="23">
                  <a:moveTo>
                    <a:pt x="13" y="0"/>
                  </a:moveTo>
                  <a:cubicBezTo>
                    <a:pt x="27" y="0"/>
                    <a:pt x="29" y="22"/>
                    <a:pt x="13" y="23"/>
                  </a:cubicBezTo>
                  <a:cubicBezTo>
                    <a:pt x="2" y="22"/>
                    <a:pt x="0" y="2"/>
                    <a:pt x="1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2" name="Freeform 21">
              <a:extLst>
                <a:ext uri="{FF2B5EF4-FFF2-40B4-BE49-F238E27FC236}">
                  <a16:creationId xmlns:a16="http://schemas.microsoft.com/office/drawing/2014/main" id="{25D65388-C7E0-4C07-822A-03C5009C6D1E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343434" y="5658571"/>
              <a:ext cx="140901" cy="102819"/>
            </a:xfrm>
            <a:custGeom>
              <a:avLst/>
              <a:gdLst>
                <a:gd name="T0" fmla="*/ 24 w 43"/>
                <a:gd name="T1" fmla="*/ 0 h 34"/>
                <a:gd name="T2" fmla="*/ 14 w 43"/>
                <a:gd name="T3" fmla="*/ 23 h 34"/>
                <a:gd name="T4" fmla="*/ 24 w 43"/>
                <a:gd name="T5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4">
                  <a:moveTo>
                    <a:pt x="24" y="0"/>
                  </a:moveTo>
                  <a:cubicBezTo>
                    <a:pt x="43" y="3"/>
                    <a:pt x="28" y="34"/>
                    <a:pt x="14" y="23"/>
                  </a:cubicBezTo>
                  <a:cubicBezTo>
                    <a:pt x="0" y="28"/>
                    <a:pt x="4" y="5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3" name="Freeform 25">
              <a:extLst>
                <a:ext uri="{FF2B5EF4-FFF2-40B4-BE49-F238E27FC236}">
                  <a16:creationId xmlns:a16="http://schemas.microsoft.com/office/drawing/2014/main" id="{E1D79822-C494-449C-B439-F437DAD4F218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324095" y="6423833"/>
              <a:ext cx="134697" cy="93843"/>
            </a:xfrm>
            <a:custGeom>
              <a:avLst/>
              <a:gdLst>
                <a:gd name="T0" fmla="*/ 23 w 41"/>
                <a:gd name="T1" fmla="*/ 0 h 31"/>
                <a:gd name="T2" fmla="*/ 17 w 41"/>
                <a:gd name="T3" fmla="*/ 25 h 31"/>
                <a:gd name="T4" fmla="*/ 23 w 41"/>
                <a:gd name="T5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1">
                  <a:moveTo>
                    <a:pt x="23" y="0"/>
                  </a:moveTo>
                  <a:cubicBezTo>
                    <a:pt x="40" y="1"/>
                    <a:pt x="41" y="31"/>
                    <a:pt x="17" y="25"/>
                  </a:cubicBezTo>
                  <a:cubicBezTo>
                    <a:pt x="0" y="7"/>
                    <a:pt x="17" y="4"/>
                    <a:pt x="2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4" name="Freeform 29">
              <a:extLst>
                <a:ext uri="{FF2B5EF4-FFF2-40B4-BE49-F238E27FC236}">
                  <a16:creationId xmlns:a16="http://schemas.microsoft.com/office/drawing/2014/main" id="{CDB324E5-E8D9-40E3-BAB4-1F87E67E4F46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324317" y="5897278"/>
              <a:ext cx="118747" cy="120771"/>
            </a:xfrm>
            <a:custGeom>
              <a:avLst/>
              <a:gdLst>
                <a:gd name="T0" fmla="*/ 16 w 36"/>
                <a:gd name="T1" fmla="*/ 4 h 40"/>
                <a:gd name="T2" fmla="*/ 34 w 36"/>
                <a:gd name="T3" fmla="*/ 15 h 40"/>
                <a:gd name="T4" fmla="*/ 16 w 36"/>
                <a:gd name="T5" fmla="*/ 4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40">
                  <a:moveTo>
                    <a:pt x="16" y="4"/>
                  </a:moveTo>
                  <a:cubicBezTo>
                    <a:pt x="36" y="5"/>
                    <a:pt x="33" y="0"/>
                    <a:pt x="34" y="15"/>
                  </a:cubicBezTo>
                  <a:cubicBezTo>
                    <a:pt x="34" y="40"/>
                    <a:pt x="0" y="22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5" name="Freeform 31">
              <a:extLst>
                <a:ext uri="{FF2B5EF4-FFF2-40B4-BE49-F238E27FC236}">
                  <a16:creationId xmlns:a16="http://schemas.microsoft.com/office/drawing/2014/main" id="{15404AB3-12EB-462E-85A2-AF4A7E91D729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356013" y="6183127"/>
              <a:ext cx="131153" cy="72626"/>
            </a:xfrm>
            <a:custGeom>
              <a:avLst/>
              <a:gdLst>
                <a:gd name="T0" fmla="*/ 24 w 40"/>
                <a:gd name="T1" fmla="*/ 0 h 24"/>
                <a:gd name="T2" fmla="*/ 25 w 40"/>
                <a:gd name="T3" fmla="*/ 24 h 24"/>
                <a:gd name="T4" fmla="*/ 24 w 40"/>
                <a:gd name="T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4">
                  <a:moveTo>
                    <a:pt x="24" y="0"/>
                  </a:moveTo>
                  <a:cubicBezTo>
                    <a:pt x="40" y="0"/>
                    <a:pt x="38" y="20"/>
                    <a:pt x="25" y="24"/>
                  </a:cubicBezTo>
                  <a:cubicBezTo>
                    <a:pt x="0" y="22"/>
                    <a:pt x="6" y="4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6" name="Freeform 32">
              <a:extLst>
                <a:ext uri="{FF2B5EF4-FFF2-40B4-BE49-F238E27FC236}">
                  <a16:creationId xmlns:a16="http://schemas.microsoft.com/office/drawing/2014/main" id="{228021CB-53B3-4BCC-A14C-0B6951FC971F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04198" y="3296179"/>
              <a:ext cx="144445" cy="106083"/>
            </a:xfrm>
            <a:custGeom>
              <a:avLst/>
              <a:gdLst>
                <a:gd name="T0" fmla="*/ 28 w 44"/>
                <a:gd name="T1" fmla="*/ 0 h 35"/>
                <a:gd name="T2" fmla="*/ 42 w 44"/>
                <a:gd name="T3" fmla="*/ 21 h 35"/>
                <a:gd name="T4" fmla="*/ 28 w 44"/>
                <a:gd name="T5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5">
                  <a:moveTo>
                    <a:pt x="28" y="0"/>
                  </a:moveTo>
                  <a:cubicBezTo>
                    <a:pt x="36" y="1"/>
                    <a:pt x="44" y="12"/>
                    <a:pt x="42" y="21"/>
                  </a:cubicBezTo>
                  <a:cubicBezTo>
                    <a:pt x="23" y="35"/>
                    <a:pt x="0" y="7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7" name="Freeform 33">
              <a:extLst>
                <a:ext uri="{FF2B5EF4-FFF2-40B4-BE49-F238E27FC236}">
                  <a16:creationId xmlns:a16="http://schemas.microsoft.com/office/drawing/2014/main" id="{B353D0BC-00A6-4EA4-9311-9FCB88CC2021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34111" y="4387490"/>
              <a:ext cx="151535" cy="75075"/>
            </a:xfrm>
            <a:custGeom>
              <a:avLst/>
              <a:gdLst>
                <a:gd name="T0" fmla="*/ 23 w 46"/>
                <a:gd name="T1" fmla="*/ 0 h 25"/>
                <a:gd name="T2" fmla="*/ 29 w 46"/>
                <a:gd name="T3" fmla="*/ 25 h 25"/>
                <a:gd name="T4" fmla="*/ 23 w 46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6" h="25">
                  <a:moveTo>
                    <a:pt x="23" y="0"/>
                  </a:moveTo>
                  <a:cubicBezTo>
                    <a:pt x="32" y="1"/>
                    <a:pt x="46" y="21"/>
                    <a:pt x="29" y="25"/>
                  </a:cubicBezTo>
                  <a:cubicBezTo>
                    <a:pt x="10" y="23"/>
                    <a:pt x="0" y="9"/>
                    <a:pt x="2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8" name="Freeform 34">
              <a:extLst>
                <a:ext uri="{FF2B5EF4-FFF2-40B4-BE49-F238E27FC236}">
                  <a16:creationId xmlns:a16="http://schemas.microsoft.com/office/drawing/2014/main" id="{0E001FD3-6EDD-47A3-9916-826E1595DAB3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38041" y="5384813"/>
              <a:ext cx="134697" cy="84051"/>
            </a:xfrm>
            <a:custGeom>
              <a:avLst/>
              <a:gdLst>
                <a:gd name="T0" fmla="*/ 22 w 41"/>
                <a:gd name="T1" fmla="*/ 0 h 28"/>
                <a:gd name="T2" fmla="*/ 8 w 41"/>
                <a:gd name="T3" fmla="*/ 21 h 28"/>
                <a:gd name="T4" fmla="*/ 22 w 41"/>
                <a:gd name="T5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8">
                  <a:moveTo>
                    <a:pt x="22" y="0"/>
                  </a:moveTo>
                  <a:cubicBezTo>
                    <a:pt x="41" y="13"/>
                    <a:pt x="24" y="28"/>
                    <a:pt x="8" y="21"/>
                  </a:cubicBezTo>
                  <a:cubicBezTo>
                    <a:pt x="0" y="8"/>
                    <a:pt x="8" y="0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9" name="Freeform 35">
              <a:extLst>
                <a:ext uri="{FF2B5EF4-FFF2-40B4-BE49-F238E27FC236}">
                  <a16:creationId xmlns:a16="http://schemas.microsoft.com/office/drawing/2014/main" id="{FE214D5B-D151-4E09-A01E-BEAAF9C679ED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33693" y="4595717"/>
              <a:ext cx="131153" cy="84866"/>
            </a:xfrm>
            <a:custGeom>
              <a:avLst/>
              <a:gdLst>
                <a:gd name="T0" fmla="*/ 27 w 40"/>
                <a:gd name="T1" fmla="*/ 1 h 28"/>
                <a:gd name="T2" fmla="*/ 38 w 40"/>
                <a:gd name="T3" fmla="*/ 17 h 28"/>
                <a:gd name="T4" fmla="*/ 27 w 40"/>
                <a:gd name="T5" fmla="*/ 1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8">
                  <a:moveTo>
                    <a:pt x="27" y="1"/>
                  </a:moveTo>
                  <a:cubicBezTo>
                    <a:pt x="35" y="0"/>
                    <a:pt x="40" y="10"/>
                    <a:pt x="38" y="17"/>
                  </a:cubicBezTo>
                  <a:cubicBezTo>
                    <a:pt x="17" y="28"/>
                    <a:pt x="0" y="7"/>
                    <a:pt x="27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0" name="Freeform 36">
              <a:extLst>
                <a:ext uri="{FF2B5EF4-FFF2-40B4-BE49-F238E27FC236}">
                  <a16:creationId xmlns:a16="http://schemas.microsoft.com/office/drawing/2014/main" id="{3024EF13-0A45-49DD-B0F4-FA3A5169EFFE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05830" y="6046702"/>
              <a:ext cx="144445" cy="102819"/>
            </a:xfrm>
            <a:custGeom>
              <a:avLst/>
              <a:gdLst>
                <a:gd name="T0" fmla="*/ 31 w 44"/>
                <a:gd name="T1" fmla="*/ 1 h 34"/>
                <a:gd name="T2" fmla="*/ 25 w 44"/>
                <a:gd name="T3" fmla="*/ 22 h 34"/>
                <a:gd name="T4" fmla="*/ 31 w 44"/>
                <a:gd name="T5" fmla="*/ 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4">
                  <a:moveTo>
                    <a:pt x="31" y="1"/>
                  </a:moveTo>
                  <a:cubicBezTo>
                    <a:pt x="44" y="3"/>
                    <a:pt x="38" y="34"/>
                    <a:pt x="25" y="22"/>
                  </a:cubicBezTo>
                  <a:cubicBezTo>
                    <a:pt x="0" y="28"/>
                    <a:pt x="14" y="0"/>
                    <a:pt x="3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1" name="Freeform 37">
              <a:extLst>
                <a:ext uri="{FF2B5EF4-FFF2-40B4-BE49-F238E27FC236}">
                  <a16:creationId xmlns:a16="http://schemas.microsoft.com/office/drawing/2014/main" id="{95E0BDAE-48A7-4752-A150-74DA4BAE5E4B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17596" y="3060239"/>
              <a:ext cx="115202" cy="121588"/>
            </a:xfrm>
            <a:custGeom>
              <a:avLst/>
              <a:gdLst>
                <a:gd name="T0" fmla="*/ 16 w 35"/>
                <a:gd name="T1" fmla="*/ 4 h 40"/>
                <a:gd name="T2" fmla="*/ 33 w 35"/>
                <a:gd name="T3" fmla="*/ 15 h 40"/>
                <a:gd name="T4" fmla="*/ 16 w 35"/>
                <a:gd name="T5" fmla="*/ 4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5" h="40">
                  <a:moveTo>
                    <a:pt x="16" y="4"/>
                  </a:moveTo>
                  <a:cubicBezTo>
                    <a:pt x="35" y="4"/>
                    <a:pt x="32" y="0"/>
                    <a:pt x="33" y="15"/>
                  </a:cubicBezTo>
                  <a:cubicBezTo>
                    <a:pt x="34" y="40"/>
                    <a:pt x="0" y="22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2" name="Freeform 38">
              <a:extLst>
                <a:ext uri="{FF2B5EF4-FFF2-40B4-BE49-F238E27FC236}">
                  <a16:creationId xmlns:a16="http://schemas.microsoft.com/office/drawing/2014/main" id="{DE128EDB-3179-4F47-8B37-BEDE3B82FFC7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25265" y="4900335"/>
              <a:ext cx="127608" cy="69362"/>
            </a:xfrm>
            <a:custGeom>
              <a:avLst/>
              <a:gdLst>
                <a:gd name="T0" fmla="*/ 26 w 39"/>
                <a:gd name="T1" fmla="*/ 0 h 23"/>
                <a:gd name="T2" fmla="*/ 26 w 39"/>
                <a:gd name="T3" fmla="*/ 23 h 23"/>
                <a:gd name="T4" fmla="*/ 26 w 3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3">
                  <a:moveTo>
                    <a:pt x="26" y="0"/>
                  </a:moveTo>
                  <a:cubicBezTo>
                    <a:pt x="39" y="1"/>
                    <a:pt x="38" y="21"/>
                    <a:pt x="26" y="23"/>
                  </a:cubicBezTo>
                  <a:cubicBezTo>
                    <a:pt x="0" y="23"/>
                    <a:pt x="5" y="2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3" name="Freeform 39">
              <a:extLst>
                <a:ext uri="{FF2B5EF4-FFF2-40B4-BE49-F238E27FC236}">
                  <a16:creationId xmlns:a16="http://schemas.microsoft.com/office/drawing/2014/main" id="{E09CDD49-7B7B-42C0-A09E-6CFB3CDFF6A1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17373" y="5141456"/>
              <a:ext cx="131153" cy="81603"/>
            </a:xfrm>
            <a:custGeom>
              <a:avLst/>
              <a:gdLst>
                <a:gd name="T0" fmla="*/ 25 w 40"/>
                <a:gd name="T1" fmla="*/ 0 h 27"/>
                <a:gd name="T2" fmla="*/ 38 w 40"/>
                <a:gd name="T3" fmla="*/ 20 h 27"/>
                <a:gd name="T4" fmla="*/ 25 w 40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7">
                  <a:moveTo>
                    <a:pt x="25" y="0"/>
                  </a:moveTo>
                  <a:cubicBezTo>
                    <a:pt x="34" y="0"/>
                    <a:pt x="40" y="11"/>
                    <a:pt x="38" y="20"/>
                  </a:cubicBezTo>
                  <a:cubicBezTo>
                    <a:pt x="17" y="27"/>
                    <a:pt x="0" y="12"/>
                    <a:pt x="25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4" name="Freeform 40">
              <a:extLst>
                <a:ext uri="{FF2B5EF4-FFF2-40B4-BE49-F238E27FC236}">
                  <a16:creationId xmlns:a16="http://schemas.microsoft.com/office/drawing/2014/main" id="{93C5D839-4CD5-4165-9091-7D9B92CDC1D2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12337" y="2598157"/>
              <a:ext cx="134697" cy="81603"/>
            </a:xfrm>
            <a:custGeom>
              <a:avLst/>
              <a:gdLst>
                <a:gd name="T0" fmla="*/ 19 w 41"/>
                <a:gd name="T1" fmla="*/ 0 h 27"/>
                <a:gd name="T2" fmla="*/ 7 w 41"/>
                <a:gd name="T3" fmla="*/ 20 h 27"/>
                <a:gd name="T4" fmla="*/ 19 w 41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7">
                  <a:moveTo>
                    <a:pt x="19" y="0"/>
                  </a:moveTo>
                  <a:cubicBezTo>
                    <a:pt x="41" y="9"/>
                    <a:pt x="28" y="27"/>
                    <a:pt x="7" y="20"/>
                  </a:cubicBezTo>
                  <a:cubicBezTo>
                    <a:pt x="0" y="8"/>
                    <a:pt x="7" y="1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5" name="Freeform 41">
              <a:extLst>
                <a:ext uri="{FF2B5EF4-FFF2-40B4-BE49-F238E27FC236}">
                  <a16:creationId xmlns:a16="http://schemas.microsoft.com/office/drawing/2014/main" id="{3C7F638A-BB6D-4B24-A7F9-03BF8087459B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05830" y="6278710"/>
              <a:ext cx="144445" cy="78339"/>
            </a:xfrm>
            <a:custGeom>
              <a:avLst/>
              <a:gdLst>
                <a:gd name="T0" fmla="*/ 29 w 44"/>
                <a:gd name="T1" fmla="*/ 0 h 26"/>
                <a:gd name="T2" fmla="*/ 26 w 44"/>
                <a:gd name="T3" fmla="*/ 26 h 26"/>
                <a:gd name="T4" fmla="*/ 29 w 44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26">
                  <a:moveTo>
                    <a:pt x="29" y="0"/>
                  </a:moveTo>
                  <a:cubicBezTo>
                    <a:pt x="44" y="3"/>
                    <a:pt x="40" y="22"/>
                    <a:pt x="26" y="26"/>
                  </a:cubicBezTo>
                  <a:cubicBezTo>
                    <a:pt x="0" y="25"/>
                    <a:pt x="11" y="6"/>
                    <a:pt x="2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6" name="Freeform 42">
              <a:extLst>
                <a:ext uri="{FF2B5EF4-FFF2-40B4-BE49-F238E27FC236}">
                  <a16:creationId xmlns:a16="http://schemas.microsoft.com/office/drawing/2014/main" id="{5B59DB64-329B-45EA-8A67-4213A886B5B2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093998" y="5596726"/>
              <a:ext cx="144445" cy="97107"/>
            </a:xfrm>
            <a:custGeom>
              <a:avLst/>
              <a:gdLst>
                <a:gd name="T0" fmla="*/ 31 w 44"/>
                <a:gd name="T1" fmla="*/ 1 h 32"/>
                <a:gd name="T2" fmla="*/ 43 w 44"/>
                <a:gd name="T3" fmla="*/ 16 h 32"/>
                <a:gd name="T4" fmla="*/ 31 w 44"/>
                <a:gd name="T5" fmla="*/ 1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2">
                  <a:moveTo>
                    <a:pt x="31" y="1"/>
                  </a:moveTo>
                  <a:cubicBezTo>
                    <a:pt x="40" y="0"/>
                    <a:pt x="44" y="8"/>
                    <a:pt x="43" y="16"/>
                  </a:cubicBezTo>
                  <a:cubicBezTo>
                    <a:pt x="29" y="32"/>
                    <a:pt x="0" y="7"/>
                    <a:pt x="3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7" name="Freeform 44">
              <a:extLst>
                <a:ext uri="{FF2B5EF4-FFF2-40B4-BE49-F238E27FC236}">
                  <a16:creationId xmlns:a16="http://schemas.microsoft.com/office/drawing/2014/main" id="{D8DAB003-6484-4D1D-85AE-93FA09BC5EF5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097788" y="4080854"/>
              <a:ext cx="131153" cy="84866"/>
            </a:xfrm>
            <a:custGeom>
              <a:avLst/>
              <a:gdLst>
                <a:gd name="T0" fmla="*/ 27 w 40"/>
                <a:gd name="T1" fmla="*/ 1 h 28"/>
                <a:gd name="T2" fmla="*/ 38 w 40"/>
                <a:gd name="T3" fmla="*/ 17 h 28"/>
                <a:gd name="T4" fmla="*/ 27 w 40"/>
                <a:gd name="T5" fmla="*/ 1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8">
                  <a:moveTo>
                    <a:pt x="27" y="1"/>
                  </a:moveTo>
                  <a:cubicBezTo>
                    <a:pt x="35" y="0"/>
                    <a:pt x="40" y="10"/>
                    <a:pt x="38" y="17"/>
                  </a:cubicBezTo>
                  <a:cubicBezTo>
                    <a:pt x="17" y="28"/>
                    <a:pt x="0" y="7"/>
                    <a:pt x="27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8" name="Freeform 45">
              <a:extLst>
                <a:ext uri="{FF2B5EF4-FFF2-40B4-BE49-F238E27FC236}">
                  <a16:creationId xmlns:a16="http://schemas.microsoft.com/office/drawing/2014/main" id="{D49280A1-ACA8-4CD6-9012-AF12660F07E4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075637" y="5836680"/>
              <a:ext cx="144445" cy="102819"/>
            </a:xfrm>
            <a:custGeom>
              <a:avLst/>
              <a:gdLst>
                <a:gd name="T0" fmla="*/ 31 w 44"/>
                <a:gd name="T1" fmla="*/ 0 h 34"/>
                <a:gd name="T2" fmla="*/ 42 w 44"/>
                <a:gd name="T3" fmla="*/ 19 h 34"/>
                <a:gd name="T4" fmla="*/ 31 w 44"/>
                <a:gd name="T5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4">
                  <a:moveTo>
                    <a:pt x="31" y="0"/>
                  </a:moveTo>
                  <a:cubicBezTo>
                    <a:pt x="39" y="0"/>
                    <a:pt x="44" y="12"/>
                    <a:pt x="42" y="19"/>
                  </a:cubicBezTo>
                  <a:cubicBezTo>
                    <a:pt x="25" y="34"/>
                    <a:pt x="0" y="8"/>
                    <a:pt x="3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9" name="Freeform 46">
              <a:extLst>
                <a:ext uri="{FF2B5EF4-FFF2-40B4-BE49-F238E27FC236}">
                  <a16:creationId xmlns:a16="http://schemas.microsoft.com/office/drawing/2014/main" id="{C03EAE8C-6089-40E5-9361-2E266A1EEBA3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24696" y="2830776"/>
              <a:ext cx="121406" cy="81603"/>
            </a:xfrm>
            <a:custGeom>
              <a:avLst/>
              <a:gdLst>
                <a:gd name="T0" fmla="*/ 19 w 37"/>
                <a:gd name="T1" fmla="*/ 1 h 27"/>
                <a:gd name="T2" fmla="*/ 21 w 37"/>
                <a:gd name="T3" fmla="*/ 27 h 27"/>
                <a:gd name="T4" fmla="*/ 19 w 37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7">
                  <a:moveTo>
                    <a:pt x="19" y="1"/>
                  </a:moveTo>
                  <a:cubicBezTo>
                    <a:pt x="31" y="2"/>
                    <a:pt x="37" y="24"/>
                    <a:pt x="21" y="27"/>
                  </a:cubicBezTo>
                  <a:cubicBezTo>
                    <a:pt x="1" y="27"/>
                    <a:pt x="0" y="0"/>
                    <a:pt x="19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60" name="Freeform 47">
              <a:extLst>
                <a:ext uri="{FF2B5EF4-FFF2-40B4-BE49-F238E27FC236}">
                  <a16:creationId xmlns:a16="http://schemas.microsoft.com/office/drawing/2014/main" id="{02E3A077-F087-4E14-A13E-4E9D4369B1F6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082841" y="3849727"/>
              <a:ext cx="147990" cy="78339"/>
            </a:xfrm>
            <a:custGeom>
              <a:avLst/>
              <a:gdLst>
                <a:gd name="T0" fmla="*/ 22 w 45"/>
                <a:gd name="T1" fmla="*/ 0 h 26"/>
                <a:gd name="T2" fmla="*/ 28 w 45"/>
                <a:gd name="T3" fmla="*/ 26 h 26"/>
                <a:gd name="T4" fmla="*/ 22 w 45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26">
                  <a:moveTo>
                    <a:pt x="22" y="0"/>
                  </a:moveTo>
                  <a:cubicBezTo>
                    <a:pt x="32" y="2"/>
                    <a:pt x="45" y="22"/>
                    <a:pt x="28" y="26"/>
                  </a:cubicBezTo>
                  <a:cubicBezTo>
                    <a:pt x="10" y="24"/>
                    <a:pt x="0" y="9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61" name="Freeform 48">
              <a:extLst>
                <a:ext uri="{FF2B5EF4-FFF2-40B4-BE49-F238E27FC236}">
                  <a16:creationId xmlns:a16="http://schemas.microsoft.com/office/drawing/2014/main" id="{7CE4FAAA-45E7-4C86-B59A-F284B79EFD23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078098" y="3616257"/>
              <a:ext cx="133812" cy="79154"/>
            </a:xfrm>
            <a:custGeom>
              <a:avLst/>
              <a:gdLst>
                <a:gd name="T0" fmla="*/ 19 w 41"/>
                <a:gd name="T1" fmla="*/ 0 h 26"/>
                <a:gd name="T2" fmla="*/ 7 w 41"/>
                <a:gd name="T3" fmla="*/ 19 h 26"/>
                <a:gd name="T4" fmla="*/ 19 w 41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6">
                  <a:moveTo>
                    <a:pt x="19" y="0"/>
                  </a:moveTo>
                  <a:cubicBezTo>
                    <a:pt x="41" y="9"/>
                    <a:pt x="28" y="26"/>
                    <a:pt x="7" y="19"/>
                  </a:cubicBezTo>
                  <a:cubicBezTo>
                    <a:pt x="0" y="8"/>
                    <a:pt x="7" y="1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62" name="Freeform 49">
              <a:extLst>
                <a:ext uri="{FF2B5EF4-FFF2-40B4-BE49-F238E27FC236}">
                  <a16:creationId xmlns:a16="http://schemas.microsoft.com/office/drawing/2014/main" id="{E2689B62-CCA1-4EE5-B622-FBA516868916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076712" y="6507925"/>
              <a:ext cx="127608" cy="81603"/>
            </a:xfrm>
            <a:custGeom>
              <a:avLst/>
              <a:gdLst>
                <a:gd name="T0" fmla="*/ 21 w 39"/>
                <a:gd name="T1" fmla="*/ 2 h 27"/>
                <a:gd name="T2" fmla="*/ 26 w 39"/>
                <a:gd name="T3" fmla="*/ 24 h 27"/>
                <a:gd name="T4" fmla="*/ 21 w 39"/>
                <a:gd name="T5" fmla="*/ 2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7">
                  <a:moveTo>
                    <a:pt x="21" y="2"/>
                  </a:moveTo>
                  <a:cubicBezTo>
                    <a:pt x="36" y="0"/>
                    <a:pt x="39" y="17"/>
                    <a:pt x="26" y="24"/>
                  </a:cubicBezTo>
                  <a:cubicBezTo>
                    <a:pt x="8" y="27"/>
                    <a:pt x="0" y="9"/>
                    <a:pt x="21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63" name="Freeform 8">
              <a:extLst>
                <a:ext uri="{FF2B5EF4-FFF2-40B4-BE49-F238E27FC236}">
                  <a16:creationId xmlns:a16="http://schemas.microsoft.com/office/drawing/2014/main" id="{113638EE-3BCF-4315-A329-3C6766A3890B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41853" y="34906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64" name="Freeform 106">
              <a:extLst>
                <a:ext uri="{FF2B5EF4-FFF2-40B4-BE49-F238E27FC236}">
                  <a16:creationId xmlns:a16="http://schemas.microsoft.com/office/drawing/2014/main" id="{4FB36B8F-335B-40F2-83BB-C2B2689DC2E9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301184" y="6639670"/>
              <a:ext cx="134697" cy="97107"/>
            </a:xfrm>
            <a:custGeom>
              <a:avLst/>
              <a:gdLst>
                <a:gd name="T0" fmla="*/ 25 w 41"/>
                <a:gd name="T1" fmla="*/ 0 h 32"/>
                <a:gd name="T2" fmla="*/ 4 w 41"/>
                <a:gd name="T3" fmla="*/ 18 h 32"/>
                <a:gd name="T4" fmla="*/ 25 w 41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2">
                  <a:moveTo>
                    <a:pt x="25" y="0"/>
                  </a:moveTo>
                  <a:cubicBezTo>
                    <a:pt x="41" y="13"/>
                    <a:pt x="15" y="32"/>
                    <a:pt x="4" y="18"/>
                  </a:cubicBezTo>
                  <a:cubicBezTo>
                    <a:pt x="0" y="5"/>
                    <a:pt x="15" y="0"/>
                    <a:pt x="25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</p:grp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A05E913-A9D9-4639-B104-1F07A4AF6A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9848" y="502920"/>
            <a:ext cx="9634011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9940CEB-B6D7-46E6-9843-51534214017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69848" y="1874520"/>
            <a:ext cx="9634011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5BAC8B5-8DFB-4920-8580-54824C831A9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73736" y="6382512"/>
            <a:ext cx="28459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2"/>
                </a:solidFill>
              </a:defRPr>
            </a:lvl1pPr>
          </a:lstStyle>
          <a:p>
            <a:fld id="{B5898F52-2787-4BA2-BBBC-9395E9F86D50}" type="datetimeFigureOut">
              <a:rPr lang="en-US" smtClean="0"/>
              <a:pPr/>
              <a:t>3/15/2022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A9E2D5D-B616-4048-9CB8-4D316BBDB1F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 rot="5400000">
            <a:off x="-1754871" y="2093199"/>
            <a:ext cx="4157472" cy="41608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F322F0-8F3D-4AC5-9873-24666D0E0D3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457919" y="6382512"/>
            <a:ext cx="50099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2"/>
                </a:solidFill>
              </a:defRPr>
            </a:lvl1pPr>
          </a:lstStyle>
          <a:p>
            <a:fld id="{4C8B8A27-DF03-4546-BA93-21C967D57E5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97705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43" r:id="rId6"/>
    <p:sldLayoutId id="2147483739" r:id="rId7"/>
    <p:sldLayoutId id="2147483740" r:id="rId8"/>
    <p:sldLayoutId id="2147483741" r:id="rId9"/>
    <p:sldLayoutId id="2147483742" r:id="rId10"/>
    <p:sldLayoutId id="2147483744" r:id="rId11"/>
  </p:sldLayoutIdLst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50000"/>
        </a:lnSpc>
        <a:spcBef>
          <a:spcPts val="1000"/>
        </a:spcBef>
        <a:buClr>
          <a:schemeClr val="bg2">
            <a:lumMod val="75000"/>
          </a:schemeClr>
        </a:buClr>
        <a:buFont typeface="Arial" panose="020B0604020202020204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1pPr>
      <a:lvl2pPr marL="228600" indent="0" algn="l" defTabSz="914400" rtl="0" eaLnBrk="1" latinLnBrk="0" hangingPunct="1">
        <a:lnSpc>
          <a:spcPct val="150000"/>
        </a:lnSpc>
        <a:spcBef>
          <a:spcPts val="500"/>
        </a:spcBef>
        <a:buClr>
          <a:schemeClr val="bg2">
            <a:lumMod val="75000"/>
          </a:schemeClr>
        </a:buClr>
        <a:buFontTx/>
        <a:buNone/>
        <a:defRPr sz="1800" kern="1200">
          <a:solidFill>
            <a:schemeClr val="tx2"/>
          </a:solidFill>
          <a:latin typeface="+mn-lt"/>
          <a:ea typeface="+mn-ea"/>
          <a:cs typeface="+mn-cs"/>
        </a:defRPr>
      </a:lvl2pPr>
      <a:lvl3pPr marL="548640" indent="-285750" algn="l" defTabSz="914400" rtl="0" eaLnBrk="1" latinLnBrk="0" hangingPunct="1">
        <a:lnSpc>
          <a:spcPct val="150000"/>
        </a:lnSpc>
        <a:spcBef>
          <a:spcPts val="500"/>
        </a:spcBef>
        <a:buClr>
          <a:schemeClr val="bg2">
            <a:lumMod val="75000"/>
          </a:schemeClr>
        </a:buClr>
        <a:buFont typeface="Arial" panose="020B0604020202020204" pitchFamily="34" charset="0"/>
        <a:buChar char="•"/>
        <a:defRPr sz="1600" b="1" kern="1200">
          <a:solidFill>
            <a:schemeClr val="tx2"/>
          </a:solidFill>
          <a:latin typeface="+mn-lt"/>
          <a:ea typeface="+mn-ea"/>
          <a:cs typeface="+mn-cs"/>
        </a:defRPr>
      </a:lvl3pPr>
      <a:lvl4pPr marL="548640" indent="0" algn="l" defTabSz="914400" rtl="0" eaLnBrk="1" latinLnBrk="0" hangingPunct="1">
        <a:lnSpc>
          <a:spcPct val="150000"/>
        </a:lnSpc>
        <a:spcBef>
          <a:spcPts val="500"/>
        </a:spcBef>
        <a:buClr>
          <a:schemeClr val="bg2">
            <a:lumMod val="75000"/>
          </a:schemeClr>
        </a:buClr>
        <a:buFontTx/>
        <a:buNone/>
        <a:defRPr sz="1400" kern="1200">
          <a:solidFill>
            <a:schemeClr val="tx2"/>
          </a:solidFill>
          <a:latin typeface="+mn-lt"/>
          <a:ea typeface="+mn-ea"/>
          <a:cs typeface="+mn-cs"/>
        </a:defRPr>
      </a:lvl4pPr>
      <a:lvl5pPr marL="834390" indent="-285750" algn="l" defTabSz="914400" rtl="0" eaLnBrk="1" latinLnBrk="0" hangingPunct="1">
        <a:lnSpc>
          <a:spcPct val="150000"/>
        </a:lnSpc>
        <a:spcBef>
          <a:spcPts val="500"/>
        </a:spcBef>
        <a:buClr>
          <a:schemeClr val="bg2">
            <a:lumMod val="75000"/>
          </a:schemeClr>
        </a:buClr>
        <a:buFont typeface="Arial" panose="020B0604020202020204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video" Target="https://www.youtube.com/embed/iGuT9-_Y5J4?feature=oembed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iGuT9-_Y5J4?feature=oembed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Rectangle 10">
            <a:extLst>
              <a:ext uri="{FF2B5EF4-FFF2-40B4-BE49-F238E27FC236}">
                <a16:creationId xmlns:a16="http://schemas.microsoft.com/office/drawing/2014/main" id="{17121B47-384D-4AA6-BFEE-9EB117D2A4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0" name="Rectangle 12">
            <a:extLst>
              <a:ext uri="{FF2B5EF4-FFF2-40B4-BE49-F238E27FC236}">
                <a16:creationId xmlns:a16="http://schemas.microsoft.com/office/drawing/2014/main" id="{B8AA8937-D869-4CEB-9DB3-A2AAE5433D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907BB5BD-1455-4A2D-BC94-E2DAD6A196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658854" y="0"/>
            <a:ext cx="1277622" cy="1390997"/>
            <a:chOff x="10658854" y="0"/>
            <a:chExt cx="1277622" cy="1390997"/>
          </a:xfrm>
        </p:grpSpPr>
        <p:sp>
          <p:nvSpPr>
            <p:cNvPr id="16" name="Freeform 10">
              <a:extLst>
                <a:ext uri="{FF2B5EF4-FFF2-40B4-BE49-F238E27FC236}">
                  <a16:creationId xmlns:a16="http://schemas.microsoft.com/office/drawing/2014/main" id="{000F7CF0-3D04-492F-A268-9018177261A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820842" y="99499"/>
              <a:ext cx="138242" cy="88130"/>
            </a:xfrm>
            <a:custGeom>
              <a:avLst/>
              <a:gdLst>
                <a:gd name="T0" fmla="*/ 22 w 42"/>
                <a:gd name="T1" fmla="*/ 0 h 29"/>
                <a:gd name="T2" fmla="*/ 14 w 42"/>
                <a:gd name="T3" fmla="*/ 25 h 29"/>
                <a:gd name="T4" fmla="*/ 22 w 42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29">
                  <a:moveTo>
                    <a:pt x="22" y="0"/>
                  </a:moveTo>
                  <a:cubicBezTo>
                    <a:pt x="42" y="7"/>
                    <a:pt x="28" y="29"/>
                    <a:pt x="14" y="25"/>
                  </a:cubicBezTo>
                  <a:cubicBezTo>
                    <a:pt x="0" y="18"/>
                    <a:pt x="8" y="1"/>
                    <a:pt x="2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5">
              <a:extLst>
                <a:ext uri="{FF2B5EF4-FFF2-40B4-BE49-F238E27FC236}">
                  <a16:creationId xmlns:a16="http://schemas.microsoft.com/office/drawing/2014/main" id="{C1DEC041-746E-4EA1-B788-1F7F7483510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824772" y="613696"/>
              <a:ext cx="121406" cy="72626"/>
            </a:xfrm>
            <a:custGeom>
              <a:avLst/>
              <a:gdLst>
                <a:gd name="T0" fmla="*/ 16 w 37"/>
                <a:gd name="T1" fmla="*/ 0 h 24"/>
                <a:gd name="T2" fmla="*/ 11 w 37"/>
                <a:gd name="T3" fmla="*/ 24 h 24"/>
                <a:gd name="T4" fmla="*/ 16 w 37"/>
                <a:gd name="T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4">
                  <a:moveTo>
                    <a:pt x="16" y="0"/>
                  </a:moveTo>
                  <a:cubicBezTo>
                    <a:pt x="37" y="6"/>
                    <a:pt x="30" y="20"/>
                    <a:pt x="11" y="24"/>
                  </a:cubicBezTo>
                  <a:cubicBezTo>
                    <a:pt x="0" y="17"/>
                    <a:pt x="5" y="3"/>
                    <a:pt x="16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>
              <a:extLst>
                <a:ext uri="{FF2B5EF4-FFF2-40B4-BE49-F238E27FC236}">
                  <a16:creationId xmlns:a16="http://schemas.microsoft.com/office/drawing/2014/main" id="{5F1AFD93-4239-40D2-8DCA-F946C9E6E6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828186" y="356953"/>
              <a:ext cx="138242" cy="78339"/>
            </a:xfrm>
            <a:custGeom>
              <a:avLst/>
              <a:gdLst>
                <a:gd name="T0" fmla="*/ 6 w 42"/>
                <a:gd name="T1" fmla="*/ 6 h 26"/>
                <a:gd name="T2" fmla="*/ 21 w 42"/>
                <a:gd name="T3" fmla="*/ 26 h 26"/>
                <a:gd name="T4" fmla="*/ 6 w 42"/>
                <a:gd name="T5" fmla="*/ 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26">
                  <a:moveTo>
                    <a:pt x="6" y="6"/>
                  </a:moveTo>
                  <a:cubicBezTo>
                    <a:pt x="25" y="0"/>
                    <a:pt x="42" y="17"/>
                    <a:pt x="21" y="26"/>
                  </a:cubicBezTo>
                  <a:cubicBezTo>
                    <a:pt x="9" y="26"/>
                    <a:pt x="0" y="16"/>
                    <a:pt x="6" y="6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>
              <a:extLst>
                <a:ext uri="{FF2B5EF4-FFF2-40B4-BE49-F238E27FC236}">
                  <a16:creationId xmlns:a16="http://schemas.microsoft.com/office/drawing/2014/main" id="{C4F6F166-B2C7-4DEF-9D27-8C7C5281EDA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772206" y="1071230"/>
              <a:ext cx="150648" cy="99554"/>
            </a:xfrm>
            <a:custGeom>
              <a:avLst/>
              <a:gdLst>
                <a:gd name="T0" fmla="*/ 26 w 46"/>
                <a:gd name="T1" fmla="*/ 0 h 33"/>
                <a:gd name="T2" fmla="*/ 38 w 46"/>
                <a:gd name="T3" fmla="*/ 22 h 33"/>
                <a:gd name="T4" fmla="*/ 26 w 46"/>
                <a:gd name="T5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6" h="33">
                  <a:moveTo>
                    <a:pt x="26" y="0"/>
                  </a:moveTo>
                  <a:cubicBezTo>
                    <a:pt x="29" y="0"/>
                    <a:pt x="46" y="16"/>
                    <a:pt x="38" y="22"/>
                  </a:cubicBezTo>
                  <a:cubicBezTo>
                    <a:pt x="16" y="33"/>
                    <a:pt x="0" y="5"/>
                    <a:pt x="26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3">
              <a:extLst>
                <a:ext uri="{FF2B5EF4-FFF2-40B4-BE49-F238E27FC236}">
                  <a16:creationId xmlns:a16="http://schemas.microsoft.com/office/drawing/2014/main" id="{1836659E-9BA4-478B-888E-7918CD1E4F7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785893" y="858664"/>
              <a:ext cx="134697" cy="81603"/>
            </a:xfrm>
            <a:custGeom>
              <a:avLst/>
              <a:gdLst>
                <a:gd name="T0" fmla="*/ 19 w 41"/>
                <a:gd name="T1" fmla="*/ 0 h 27"/>
                <a:gd name="T2" fmla="*/ 8 w 41"/>
                <a:gd name="T3" fmla="*/ 20 h 27"/>
                <a:gd name="T4" fmla="*/ 19 w 41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7">
                  <a:moveTo>
                    <a:pt x="19" y="0"/>
                  </a:moveTo>
                  <a:cubicBezTo>
                    <a:pt x="41" y="10"/>
                    <a:pt x="28" y="27"/>
                    <a:pt x="8" y="20"/>
                  </a:cubicBezTo>
                  <a:cubicBezTo>
                    <a:pt x="0" y="8"/>
                    <a:pt x="7" y="2"/>
                    <a:pt x="19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1" name="Freeform 26">
              <a:extLst>
                <a:ext uri="{FF2B5EF4-FFF2-40B4-BE49-F238E27FC236}">
                  <a16:creationId xmlns:a16="http://schemas.microsoft.com/office/drawing/2014/main" id="{11DC92E8-61D6-4678-A815-0A449C372F5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805013" y="1278579"/>
              <a:ext cx="127608" cy="78339"/>
            </a:xfrm>
            <a:custGeom>
              <a:avLst/>
              <a:gdLst>
                <a:gd name="T0" fmla="*/ 24 w 39"/>
                <a:gd name="T1" fmla="*/ 0 h 26"/>
                <a:gd name="T2" fmla="*/ 20 w 39"/>
                <a:gd name="T3" fmla="*/ 25 h 26"/>
                <a:gd name="T4" fmla="*/ 24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4" y="0"/>
                  </a:moveTo>
                  <a:cubicBezTo>
                    <a:pt x="39" y="2"/>
                    <a:pt x="36" y="26"/>
                    <a:pt x="20" y="25"/>
                  </a:cubicBezTo>
                  <a:cubicBezTo>
                    <a:pt x="0" y="18"/>
                    <a:pt x="3" y="3"/>
                    <a:pt x="24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" name="Freeform 30">
              <a:extLst>
                <a:ext uri="{FF2B5EF4-FFF2-40B4-BE49-F238E27FC236}">
                  <a16:creationId xmlns:a16="http://schemas.microsoft.com/office/drawing/2014/main" id="{65AB9160-E89C-4231-9056-39F8CBAF0E8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825927" y="1099983"/>
              <a:ext cx="9748" cy="5712"/>
            </a:xfrm>
            <a:custGeom>
              <a:avLst/>
              <a:gdLst>
                <a:gd name="T0" fmla="*/ 1 w 3"/>
                <a:gd name="T1" fmla="*/ 0 h 2"/>
                <a:gd name="T2" fmla="*/ 2 w 3"/>
                <a:gd name="T3" fmla="*/ 2 h 2"/>
                <a:gd name="T4" fmla="*/ 1 w 3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2">
                  <a:moveTo>
                    <a:pt x="1" y="0"/>
                  </a:moveTo>
                  <a:cubicBezTo>
                    <a:pt x="2" y="1"/>
                    <a:pt x="3" y="2"/>
                    <a:pt x="2" y="2"/>
                  </a:cubicBezTo>
                  <a:cubicBezTo>
                    <a:pt x="1" y="2"/>
                    <a:pt x="0" y="1"/>
                    <a:pt x="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3" name="Freeform 43">
              <a:extLst>
                <a:ext uri="{FF2B5EF4-FFF2-40B4-BE49-F238E27FC236}">
                  <a16:creationId xmlns:a16="http://schemas.microsoft.com/office/drawing/2014/main" id="{8CC42264-7CBA-4049-8CE9-F42DA07F27E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539919" y="861035"/>
              <a:ext cx="143559" cy="75075"/>
            </a:xfrm>
            <a:custGeom>
              <a:avLst/>
              <a:gdLst>
                <a:gd name="T0" fmla="*/ 28 w 44"/>
                <a:gd name="T1" fmla="*/ 0 h 25"/>
                <a:gd name="T2" fmla="*/ 25 w 44"/>
                <a:gd name="T3" fmla="*/ 25 h 25"/>
                <a:gd name="T4" fmla="*/ 28 w 44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25">
                  <a:moveTo>
                    <a:pt x="28" y="0"/>
                  </a:moveTo>
                  <a:cubicBezTo>
                    <a:pt x="44" y="2"/>
                    <a:pt x="38" y="22"/>
                    <a:pt x="25" y="25"/>
                  </a:cubicBezTo>
                  <a:cubicBezTo>
                    <a:pt x="0" y="25"/>
                    <a:pt x="9" y="5"/>
                    <a:pt x="28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4" name="Freeform 51">
              <a:extLst>
                <a:ext uri="{FF2B5EF4-FFF2-40B4-BE49-F238E27FC236}">
                  <a16:creationId xmlns:a16="http://schemas.microsoft.com/office/drawing/2014/main" id="{22AC0855-2BCD-48C6-B7E9-93E17644991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512888" y="1015451"/>
              <a:ext cx="115202" cy="90579"/>
            </a:xfrm>
            <a:custGeom>
              <a:avLst/>
              <a:gdLst>
                <a:gd name="T0" fmla="*/ 19 w 35"/>
                <a:gd name="T1" fmla="*/ 0 h 30"/>
                <a:gd name="T2" fmla="*/ 33 w 35"/>
                <a:gd name="T3" fmla="*/ 15 h 30"/>
                <a:gd name="T4" fmla="*/ 25 w 35"/>
                <a:gd name="T5" fmla="*/ 19 h 30"/>
                <a:gd name="T6" fmla="*/ 19 w 35"/>
                <a:gd name="T7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" h="30">
                  <a:moveTo>
                    <a:pt x="19" y="0"/>
                  </a:moveTo>
                  <a:cubicBezTo>
                    <a:pt x="26" y="0"/>
                    <a:pt x="35" y="8"/>
                    <a:pt x="33" y="15"/>
                  </a:cubicBezTo>
                  <a:cubicBezTo>
                    <a:pt x="30" y="12"/>
                    <a:pt x="27" y="17"/>
                    <a:pt x="25" y="19"/>
                  </a:cubicBezTo>
                  <a:cubicBezTo>
                    <a:pt x="7" y="30"/>
                    <a:pt x="0" y="5"/>
                    <a:pt x="19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5" name="Freeform 52">
              <a:extLst>
                <a:ext uri="{FF2B5EF4-FFF2-40B4-BE49-F238E27FC236}">
                  <a16:creationId xmlns:a16="http://schemas.microsoft.com/office/drawing/2014/main" id="{8F2B8603-2341-48E0-A478-D3DEC6BCB38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509893" y="451020"/>
              <a:ext cx="118747" cy="81603"/>
            </a:xfrm>
            <a:custGeom>
              <a:avLst/>
              <a:gdLst>
                <a:gd name="T0" fmla="*/ 21 w 36"/>
                <a:gd name="T1" fmla="*/ 0 h 27"/>
                <a:gd name="T2" fmla="*/ 22 w 36"/>
                <a:gd name="T3" fmla="*/ 27 h 27"/>
                <a:gd name="T4" fmla="*/ 21 w 36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7">
                  <a:moveTo>
                    <a:pt x="21" y="0"/>
                  </a:moveTo>
                  <a:cubicBezTo>
                    <a:pt x="33" y="3"/>
                    <a:pt x="36" y="23"/>
                    <a:pt x="22" y="27"/>
                  </a:cubicBezTo>
                  <a:cubicBezTo>
                    <a:pt x="3" y="25"/>
                    <a:pt x="0" y="1"/>
                    <a:pt x="2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53">
              <a:extLst>
                <a:ext uri="{FF2B5EF4-FFF2-40B4-BE49-F238E27FC236}">
                  <a16:creationId xmlns:a16="http://schemas.microsoft.com/office/drawing/2014/main" id="{9829AAB0-C80F-4816-98D9-B073E0E0258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500974" y="1254224"/>
              <a:ext cx="127608" cy="79154"/>
            </a:xfrm>
            <a:custGeom>
              <a:avLst/>
              <a:gdLst>
                <a:gd name="T0" fmla="*/ 24 w 39"/>
                <a:gd name="T1" fmla="*/ 0 h 26"/>
                <a:gd name="T2" fmla="*/ 20 w 39"/>
                <a:gd name="T3" fmla="*/ 26 h 26"/>
                <a:gd name="T4" fmla="*/ 24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4" y="0"/>
                  </a:moveTo>
                  <a:cubicBezTo>
                    <a:pt x="39" y="3"/>
                    <a:pt x="36" y="26"/>
                    <a:pt x="20" y="26"/>
                  </a:cubicBezTo>
                  <a:cubicBezTo>
                    <a:pt x="0" y="18"/>
                    <a:pt x="3" y="3"/>
                    <a:pt x="24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54">
              <a:extLst>
                <a:ext uri="{FF2B5EF4-FFF2-40B4-BE49-F238E27FC236}">
                  <a16:creationId xmlns:a16="http://schemas.microsoft.com/office/drawing/2014/main" id="{FFF2AF19-A868-44F8-944E-8625EFEA7AE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86821" y="614648"/>
              <a:ext cx="134697" cy="105266"/>
            </a:xfrm>
            <a:custGeom>
              <a:avLst/>
              <a:gdLst>
                <a:gd name="T0" fmla="*/ 28 w 41"/>
                <a:gd name="T1" fmla="*/ 2 h 35"/>
                <a:gd name="T2" fmla="*/ 40 w 41"/>
                <a:gd name="T3" fmla="*/ 21 h 35"/>
                <a:gd name="T4" fmla="*/ 28 w 41"/>
                <a:gd name="T5" fmla="*/ 2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5">
                  <a:moveTo>
                    <a:pt x="28" y="2"/>
                  </a:moveTo>
                  <a:cubicBezTo>
                    <a:pt x="37" y="0"/>
                    <a:pt x="41" y="13"/>
                    <a:pt x="40" y="21"/>
                  </a:cubicBezTo>
                  <a:cubicBezTo>
                    <a:pt x="22" y="35"/>
                    <a:pt x="0" y="10"/>
                    <a:pt x="28" y="2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59">
              <a:extLst>
                <a:ext uri="{FF2B5EF4-FFF2-40B4-BE49-F238E27FC236}">
                  <a16:creationId xmlns:a16="http://schemas.microsoft.com/office/drawing/2014/main" id="{2A768F35-A374-4597-8C0F-E5E9170C4CE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66433" y="255923"/>
              <a:ext cx="124063" cy="78339"/>
            </a:xfrm>
            <a:custGeom>
              <a:avLst/>
              <a:gdLst>
                <a:gd name="T0" fmla="*/ 22 w 38"/>
                <a:gd name="T1" fmla="*/ 0 h 26"/>
                <a:gd name="T2" fmla="*/ 18 w 38"/>
                <a:gd name="T3" fmla="*/ 26 h 26"/>
                <a:gd name="T4" fmla="*/ 22 w 38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6">
                  <a:moveTo>
                    <a:pt x="22" y="0"/>
                  </a:moveTo>
                  <a:cubicBezTo>
                    <a:pt x="38" y="3"/>
                    <a:pt x="33" y="25"/>
                    <a:pt x="18" y="26"/>
                  </a:cubicBezTo>
                  <a:cubicBezTo>
                    <a:pt x="0" y="20"/>
                    <a:pt x="6" y="3"/>
                    <a:pt x="2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9" name="Freeform 78">
              <a:extLst>
                <a:ext uri="{FF2B5EF4-FFF2-40B4-BE49-F238E27FC236}">
                  <a16:creationId xmlns:a16="http://schemas.microsoft.com/office/drawing/2014/main" id="{397D2E03-98AE-4647-821F-85862785BB0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247199" y="721463"/>
              <a:ext cx="147990" cy="75075"/>
            </a:xfrm>
            <a:custGeom>
              <a:avLst/>
              <a:gdLst>
                <a:gd name="T0" fmla="*/ 22 w 45"/>
                <a:gd name="T1" fmla="*/ 0 h 25"/>
                <a:gd name="T2" fmla="*/ 28 w 45"/>
                <a:gd name="T3" fmla="*/ 25 h 25"/>
                <a:gd name="T4" fmla="*/ 22 w 45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25">
                  <a:moveTo>
                    <a:pt x="22" y="0"/>
                  </a:moveTo>
                  <a:cubicBezTo>
                    <a:pt x="32" y="1"/>
                    <a:pt x="45" y="21"/>
                    <a:pt x="28" y="25"/>
                  </a:cubicBezTo>
                  <a:cubicBezTo>
                    <a:pt x="9" y="23"/>
                    <a:pt x="0" y="9"/>
                    <a:pt x="2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0" name="Freeform 79">
              <a:extLst>
                <a:ext uri="{FF2B5EF4-FFF2-40B4-BE49-F238E27FC236}">
                  <a16:creationId xmlns:a16="http://schemas.microsoft.com/office/drawing/2014/main" id="{17C275DB-E849-4EA4-8713-32B5D2DE9B7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259571" y="952508"/>
              <a:ext cx="124063" cy="69362"/>
            </a:xfrm>
            <a:custGeom>
              <a:avLst/>
              <a:gdLst>
                <a:gd name="T0" fmla="*/ 20 w 38"/>
                <a:gd name="T1" fmla="*/ 0 h 23"/>
                <a:gd name="T2" fmla="*/ 20 w 38"/>
                <a:gd name="T3" fmla="*/ 22 h 23"/>
                <a:gd name="T4" fmla="*/ 20 w 38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3">
                  <a:moveTo>
                    <a:pt x="20" y="0"/>
                  </a:moveTo>
                  <a:cubicBezTo>
                    <a:pt x="37" y="3"/>
                    <a:pt x="38" y="23"/>
                    <a:pt x="20" y="22"/>
                  </a:cubicBezTo>
                  <a:cubicBezTo>
                    <a:pt x="8" y="18"/>
                    <a:pt x="0" y="5"/>
                    <a:pt x="20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1" name="Freeform 80">
              <a:extLst>
                <a:ext uri="{FF2B5EF4-FFF2-40B4-BE49-F238E27FC236}">
                  <a16:creationId xmlns:a16="http://schemas.microsoft.com/office/drawing/2014/main" id="{5C9D14FB-8462-4595-9073-0C1669E55DE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248914" y="1211567"/>
              <a:ext cx="124951" cy="66098"/>
            </a:xfrm>
            <a:custGeom>
              <a:avLst/>
              <a:gdLst>
                <a:gd name="T0" fmla="*/ 21 w 38"/>
                <a:gd name="T1" fmla="*/ 0 h 22"/>
                <a:gd name="T2" fmla="*/ 21 w 38"/>
                <a:gd name="T3" fmla="*/ 22 h 22"/>
                <a:gd name="T4" fmla="*/ 21 w 38"/>
                <a:gd name="T5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2">
                  <a:moveTo>
                    <a:pt x="21" y="0"/>
                  </a:moveTo>
                  <a:cubicBezTo>
                    <a:pt x="37" y="2"/>
                    <a:pt x="38" y="20"/>
                    <a:pt x="21" y="22"/>
                  </a:cubicBezTo>
                  <a:cubicBezTo>
                    <a:pt x="9" y="16"/>
                    <a:pt x="0" y="6"/>
                    <a:pt x="2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2" name="Freeform 84">
              <a:extLst>
                <a:ext uri="{FF2B5EF4-FFF2-40B4-BE49-F238E27FC236}">
                  <a16:creationId xmlns:a16="http://schemas.microsoft.com/office/drawing/2014/main" id="{1DE986F0-71DA-4FC5-9B8D-B80BCA378EC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228689" y="516877"/>
              <a:ext cx="131153" cy="88130"/>
            </a:xfrm>
            <a:custGeom>
              <a:avLst/>
              <a:gdLst>
                <a:gd name="T0" fmla="*/ 18 w 40"/>
                <a:gd name="T1" fmla="*/ 1 h 29"/>
                <a:gd name="T2" fmla="*/ 6 w 40"/>
                <a:gd name="T3" fmla="*/ 20 h 29"/>
                <a:gd name="T4" fmla="*/ 18 w 40"/>
                <a:gd name="T5" fmla="*/ 1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18" y="1"/>
                  </a:moveTo>
                  <a:cubicBezTo>
                    <a:pt x="40" y="6"/>
                    <a:pt x="25" y="29"/>
                    <a:pt x="6" y="20"/>
                  </a:cubicBezTo>
                  <a:cubicBezTo>
                    <a:pt x="0" y="10"/>
                    <a:pt x="5" y="0"/>
                    <a:pt x="18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3" name="Freeform 86">
              <a:extLst>
                <a:ext uri="{FF2B5EF4-FFF2-40B4-BE49-F238E27FC236}">
                  <a16:creationId xmlns:a16="http://schemas.microsoft.com/office/drawing/2014/main" id="{FD3945E4-65D1-40A4-AA52-E82C5758BAB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206762" y="271878"/>
              <a:ext cx="131153" cy="112612"/>
            </a:xfrm>
            <a:custGeom>
              <a:avLst/>
              <a:gdLst>
                <a:gd name="T0" fmla="*/ 22 w 40"/>
                <a:gd name="T1" fmla="*/ 1 h 37"/>
                <a:gd name="T2" fmla="*/ 15 w 40"/>
                <a:gd name="T3" fmla="*/ 23 h 37"/>
                <a:gd name="T4" fmla="*/ 22 w 40"/>
                <a:gd name="T5" fmla="*/ 1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7">
                  <a:moveTo>
                    <a:pt x="22" y="1"/>
                  </a:moveTo>
                  <a:cubicBezTo>
                    <a:pt x="40" y="3"/>
                    <a:pt x="33" y="37"/>
                    <a:pt x="15" y="23"/>
                  </a:cubicBezTo>
                  <a:cubicBezTo>
                    <a:pt x="0" y="20"/>
                    <a:pt x="7" y="0"/>
                    <a:pt x="22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4" name="Freeform 106">
              <a:extLst>
                <a:ext uri="{FF2B5EF4-FFF2-40B4-BE49-F238E27FC236}">
                  <a16:creationId xmlns:a16="http://schemas.microsoft.com/office/drawing/2014/main" id="{0D0520FA-0028-46DA-BF2D-2DC8D74D4FE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0974357" y="589486"/>
              <a:ext cx="134697" cy="97107"/>
            </a:xfrm>
            <a:custGeom>
              <a:avLst/>
              <a:gdLst>
                <a:gd name="T0" fmla="*/ 25 w 41"/>
                <a:gd name="T1" fmla="*/ 0 h 32"/>
                <a:gd name="T2" fmla="*/ 4 w 41"/>
                <a:gd name="T3" fmla="*/ 18 h 32"/>
                <a:gd name="T4" fmla="*/ 25 w 41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2">
                  <a:moveTo>
                    <a:pt x="25" y="0"/>
                  </a:moveTo>
                  <a:cubicBezTo>
                    <a:pt x="41" y="13"/>
                    <a:pt x="15" y="32"/>
                    <a:pt x="4" y="18"/>
                  </a:cubicBezTo>
                  <a:cubicBezTo>
                    <a:pt x="0" y="5"/>
                    <a:pt x="15" y="0"/>
                    <a:pt x="25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5" name="Freeform 108">
              <a:extLst>
                <a:ext uri="{FF2B5EF4-FFF2-40B4-BE49-F238E27FC236}">
                  <a16:creationId xmlns:a16="http://schemas.microsoft.com/office/drawing/2014/main" id="{23F22E59-1B66-47AA-BA81-7B4191A480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0959785" y="1086790"/>
              <a:ext cx="121406" cy="90579"/>
            </a:xfrm>
            <a:custGeom>
              <a:avLst/>
              <a:gdLst>
                <a:gd name="T0" fmla="*/ 26 w 37"/>
                <a:gd name="T1" fmla="*/ 1 h 30"/>
                <a:gd name="T2" fmla="*/ 35 w 37"/>
                <a:gd name="T3" fmla="*/ 21 h 30"/>
                <a:gd name="T4" fmla="*/ 26 w 37"/>
                <a:gd name="T5" fmla="*/ 1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30">
                  <a:moveTo>
                    <a:pt x="26" y="1"/>
                  </a:moveTo>
                  <a:cubicBezTo>
                    <a:pt x="35" y="0"/>
                    <a:pt x="37" y="13"/>
                    <a:pt x="35" y="21"/>
                  </a:cubicBezTo>
                  <a:cubicBezTo>
                    <a:pt x="14" y="30"/>
                    <a:pt x="0" y="8"/>
                    <a:pt x="26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6" name="Freeform 110">
              <a:extLst>
                <a:ext uri="{FF2B5EF4-FFF2-40B4-BE49-F238E27FC236}">
                  <a16:creationId xmlns:a16="http://schemas.microsoft.com/office/drawing/2014/main" id="{36F7FB00-9A76-4C0E-A05C-CA6B96A1D01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0952081" y="341651"/>
              <a:ext cx="127608" cy="114243"/>
            </a:xfrm>
            <a:custGeom>
              <a:avLst/>
              <a:gdLst>
                <a:gd name="T0" fmla="*/ 21 w 39"/>
                <a:gd name="T1" fmla="*/ 1 h 38"/>
                <a:gd name="T2" fmla="*/ 39 w 39"/>
                <a:gd name="T3" fmla="*/ 18 h 38"/>
                <a:gd name="T4" fmla="*/ 21 w 39"/>
                <a:gd name="T5" fmla="*/ 1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38">
                  <a:moveTo>
                    <a:pt x="21" y="1"/>
                  </a:moveTo>
                  <a:cubicBezTo>
                    <a:pt x="35" y="0"/>
                    <a:pt x="38" y="8"/>
                    <a:pt x="39" y="18"/>
                  </a:cubicBezTo>
                  <a:cubicBezTo>
                    <a:pt x="25" y="38"/>
                    <a:pt x="0" y="13"/>
                    <a:pt x="21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7" name="Freeform 111">
              <a:extLst>
                <a:ext uri="{FF2B5EF4-FFF2-40B4-BE49-F238E27FC236}">
                  <a16:creationId xmlns:a16="http://schemas.microsoft.com/office/drawing/2014/main" id="{68DA8E50-B15F-4B3A-90EC-2A03E257B2C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0966505" y="1281763"/>
              <a:ext cx="131153" cy="87315"/>
            </a:xfrm>
            <a:custGeom>
              <a:avLst/>
              <a:gdLst>
                <a:gd name="T0" fmla="*/ 24 w 40"/>
                <a:gd name="T1" fmla="*/ 0 h 29"/>
                <a:gd name="T2" fmla="*/ 20 w 40"/>
                <a:gd name="T3" fmla="*/ 25 h 29"/>
                <a:gd name="T4" fmla="*/ 24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4" y="0"/>
                  </a:moveTo>
                  <a:cubicBezTo>
                    <a:pt x="40" y="1"/>
                    <a:pt x="35" y="29"/>
                    <a:pt x="20" y="25"/>
                  </a:cubicBezTo>
                  <a:cubicBezTo>
                    <a:pt x="0" y="19"/>
                    <a:pt x="5" y="2"/>
                    <a:pt x="24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8" name="Freeform 112">
              <a:extLst>
                <a:ext uri="{FF2B5EF4-FFF2-40B4-BE49-F238E27FC236}">
                  <a16:creationId xmlns:a16="http://schemas.microsoft.com/office/drawing/2014/main" id="{82C7AB40-A354-4997-93B2-B7DE6C7D447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0962783" y="894549"/>
              <a:ext cx="117860" cy="81603"/>
            </a:xfrm>
            <a:custGeom>
              <a:avLst/>
              <a:gdLst>
                <a:gd name="T0" fmla="*/ 19 w 36"/>
                <a:gd name="T1" fmla="*/ 1 h 27"/>
                <a:gd name="T2" fmla="*/ 21 w 36"/>
                <a:gd name="T3" fmla="*/ 27 h 27"/>
                <a:gd name="T4" fmla="*/ 19 w 36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7">
                  <a:moveTo>
                    <a:pt x="19" y="1"/>
                  </a:moveTo>
                  <a:cubicBezTo>
                    <a:pt x="31" y="1"/>
                    <a:pt x="36" y="24"/>
                    <a:pt x="21" y="27"/>
                  </a:cubicBezTo>
                  <a:cubicBezTo>
                    <a:pt x="1" y="27"/>
                    <a:pt x="0" y="0"/>
                    <a:pt x="19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9" name="Freeform 123">
              <a:extLst>
                <a:ext uri="{FF2B5EF4-FFF2-40B4-BE49-F238E27FC236}">
                  <a16:creationId xmlns:a16="http://schemas.microsoft.com/office/drawing/2014/main" id="{C62E3823-6812-4FC3-9E11-0D743AF69A6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0733793" y="214054"/>
              <a:ext cx="140901" cy="93843"/>
            </a:xfrm>
            <a:custGeom>
              <a:avLst/>
              <a:gdLst>
                <a:gd name="T0" fmla="*/ 26 w 43"/>
                <a:gd name="T1" fmla="*/ 3 h 31"/>
                <a:gd name="T2" fmla="*/ 40 w 43"/>
                <a:gd name="T3" fmla="*/ 23 h 31"/>
                <a:gd name="T4" fmla="*/ 26 w 43"/>
                <a:gd name="T5" fmla="*/ 3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1">
                  <a:moveTo>
                    <a:pt x="26" y="3"/>
                  </a:moveTo>
                  <a:cubicBezTo>
                    <a:pt x="35" y="0"/>
                    <a:pt x="43" y="17"/>
                    <a:pt x="40" y="23"/>
                  </a:cubicBezTo>
                  <a:cubicBezTo>
                    <a:pt x="20" y="31"/>
                    <a:pt x="0" y="15"/>
                    <a:pt x="26" y="3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0" name="Freeform 130">
              <a:extLst>
                <a:ext uri="{FF2B5EF4-FFF2-40B4-BE49-F238E27FC236}">
                  <a16:creationId xmlns:a16="http://schemas.microsoft.com/office/drawing/2014/main" id="{BD38CEC7-EB05-4770-88A0-21AB3389ECE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0707014" y="503303"/>
              <a:ext cx="157737" cy="81603"/>
            </a:xfrm>
            <a:custGeom>
              <a:avLst/>
              <a:gdLst>
                <a:gd name="T0" fmla="*/ 31 w 48"/>
                <a:gd name="T1" fmla="*/ 0 h 27"/>
                <a:gd name="T2" fmla="*/ 18 w 48"/>
                <a:gd name="T3" fmla="*/ 24 h 27"/>
                <a:gd name="T4" fmla="*/ 31 w 48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8" h="27">
                  <a:moveTo>
                    <a:pt x="31" y="0"/>
                  </a:moveTo>
                  <a:cubicBezTo>
                    <a:pt x="48" y="10"/>
                    <a:pt x="32" y="27"/>
                    <a:pt x="18" y="24"/>
                  </a:cubicBezTo>
                  <a:cubicBezTo>
                    <a:pt x="0" y="14"/>
                    <a:pt x="18" y="0"/>
                    <a:pt x="3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1" name="Freeform 131">
              <a:extLst>
                <a:ext uri="{FF2B5EF4-FFF2-40B4-BE49-F238E27FC236}">
                  <a16:creationId xmlns:a16="http://schemas.microsoft.com/office/drawing/2014/main" id="{2C2A7A5C-8262-4207-A106-7925BEE25EF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0720832" y="1058290"/>
              <a:ext cx="117860" cy="87315"/>
            </a:xfrm>
            <a:custGeom>
              <a:avLst/>
              <a:gdLst>
                <a:gd name="T0" fmla="*/ 15 w 36"/>
                <a:gd name="T1" fmla="*/ 0 h 29"/>
                <a:gd name="T2" fmla="*/ 25 w 36"/>
                <a:gd name="T3" fmla="*/ 15 h 29"/>
                <a:gd name="T4" fmla="*/ 13 w 36"/>
                <a:gd name="T5" fmla="*/ 21 h 29"/>
                <a:gd name="T6" fmla="*/ 15 w 36"/>
                <a:gd name="T7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29">
                  <a:moveTo>
                    <a:pt x="15" y="0"/>
                  </a:moveTo>
                  <a:cubicBezTo>
                    <a:pt x="21" y="0"/>
                    <a:pt x="36" y="13"/>
                    <a:pt x="25" y="15"/>
                  </a:cubicBezTo>
                  <a:cubicBezTo>
                    <a:pt x="20" y="19"/>
                    <a:pt x="20" y="22"/>
                    <a:pt x="13" y="21"/>
                  </a:cubicBezTo>
                  <a:cubicBezTo>
                    <a:pt x="0" y="29"/>
                    <a:pt x="0" y="0"/>
                    <a:pt x="15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2" name="Freeform 135">
              <a:extLst>
                <a:ext uri="{FF2B5EF4-FFF2-40B4-BE49-F238E27FC236}">
                  <a16:creationId xmlns:a16="http://schemas.microsoft.com/office/drawing/2014/main" id="{28E156B2-2673-4090-B92A-DD788F91826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0708171" y="828632"/>
              <a:ext cx="128495" cy="84051"/>
            </a:xfrm>
            <a:custGeom>
              <a:avLst/>
              <a:gdLst>
                <a:gd name="T0" fmla="*/ 21 w 39"/>
                <a:gd name="T1" fmla="*/ 0 h 28"/>
                <a:gd name="T2" fmla="*/ 6 w 39"/>
                <a:gd name="T3" fmla="*/ 20 h 28"/>
                <a:gd name="T4" fmla="*/ 21 w 39"/>
                <a:gd name="T5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8">
                  <a:moveTo>
                    <a:pt x="21" y="0"/>
                  </a:moveTo>
                  <a:cubicBezTo>
                    <a:pt x="39" y="12"/>
                    <a:pt x="22" y="28"/>
                    <a:pt x="6" y="20"/>
                  </a:cubicBezTo>
                  <a:cubicBezTo>
                    <a:pt x="0" y="7"/>
                    <a:pt x="7" y="0"/>
                    <a:pt x="2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3" name="Freeform 141">
              <a:extLst>
                <a:ext uri="{FF2B5EF4-FFF2-40B4-BE49-F238E27FC236}">
                  <a16:creationId xmlns:a16="http://schemas.microsoft.com/office/drawing/2014/main" id="{7EF42F55-E2C9-4A07-91DA-8C10E0D7F4E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0658486" y="1194032"/>
              <a:ext cx="163941" cy="163205"/>
            </a:xfrm>
            <a:custGeom>
              <a:avLst/>
              <a:gdLst>
                <a:gd name="T0" fmla="*/ 37 w 50"/>
                <a:gd name="T1" fmla="*/ 3 h 54"/>
                <a:gd name="T2" fmla="*/ 42 w 50"/>
                <a:gd name="T3" fmla="*/ 17 h 54"/>
                <a:gd name="T4" fmla="*/ 37 w 50"/>
                <a:gd name="T5" fmla="*/ 3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0" h="54">
                  <a:moveTo>
                    <a:pt x="37" y="3"/>
                  </a:moveTo>
                  <a:cubicBezTo>
                    <a:pt x="50" y="3"/>
                    <a:pt x="36" y="13"/>
                    <a:pt x="42" y="17"/>
                  </a:cubicBezTo>
                  <a:cubicBezTo>
                    <a:pt x="35" y="54"/>
                    <a:pt x="0" y="0"/>
                    <a:pt x="37" y="3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4" name="Freeform 17">
              <a:extLst>
                <a:ext uri="{FF2B5EF4-FFF2-40B4-BE49-F238E27FC236}">
                  <a16:creationId xmlns:a16="http://schemas.microsoft.com/office/drawing/2014/main" id="{B53A63B6-93A3-46DF-8EBB-44894367190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261494" y="43169"/>
              <a:ext cx="94821" cy="69362"/>
            </a:xfrm>
            <a:custGeom>
              <a:avLst/>
              <a:gdLst>
                <a:gd name="T0" fmla="*/ 13 w 29"/>
                <a:gd name="T1" fmla="*/ 0 h 23"/>
                <a:gd name="T2" fmla="*/ 13 w 29"/>
                <a:gd name="T3" fmla="*/ 23 h 23"/>
                <a:gd name="T4" fmla="*/ 13 w 2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9" h="23">
                  <a:moveTo>
                    <a:pt x="13" y="0"/>
                  </a:moveTo>
                  <a:cubicBezTo>
                    <a:pt x="27" y="0"/>
                    <a:pt x="29" y="22"/>
                    <a:pt x="13" y="23"/>
                  </a:cubicBezTo>
                  <a:cubicBezTo>
                    <a:pt x="2" y="22"/>
                    <a:pt x="0" y="2"/>
                    <a:pt x="13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5" name="Freeform 8">
              <a:extLst>
                <a:ext uri="{FF2B5EF4-FFF2-40B4-BE49-F238E27FC236}">
                  <a16:creationId xmlns:a16="http://schemas.microsoft.com/office/drawing/2014/main" id="{49E2A78F-5EF2-48FF-9F7B-F4F265DE34B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87661" y="35327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6" name="Freeform 8">
              <a:extLst>
                <a:ext uri="{FF2B5EF4-FFF2-40B4-BE49-F238E27FC236}">
                  <a16:creationId xmlns:a16="http://schemas.microsoft.com/office/drawing/2014/main" id="{410802B9-9228-43C9-A27E-CB4CC0B50DC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0987838" y="97529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7" name="Freeform 106">
              <a:extLst>
                <a:ext uri="{FF2B5EF4-FFF2-40B4-BE49-F238E27FC236}">
                  <a16:creationId xmlns:a16="http://schemas.microsoft.com/office/drawing/2014/main" id="{2EB97A80-0E3D-48D2-B0C2-E10739A39EB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0767088" y="18795"/>
              <a:ext cx="134697" cy="97107"/>
            </a:xfrm>
            <a:custGeom>
              <a:avLst/>
              <a:gdLst>
                <a:gd name="T0" fmla="*/ 25 w 41"/>
                <a:gd name="T1" fmla="*/ 0 h 32"/>
                <a:gd name="T2" fmla="*/ 4 w 41"/>
                <a:gd name="T3" fmla="*/ 18 h 32"/>
                <a:gd name="T4" fmla="*/ 25 w 41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2">
                  <a:moveTo>
                    <a:pt x="25" y="0"/>
                  </a:moveTo>
                  <a:cubicBezTo>
                    <a:pt x="41" y="13"/>
                    <a:pt x="15" y="32"/>
                    <a:pt x="4" y="18"/>
                  </a:cubicBezTo>
                  <a:cubicBezTo>
                    <a:pt x="0" y="5"/>
                    <a:pt x="15" y="0"/>
                    <a:pt x="25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49" name="Freeform 38">
            <a:extLst>
              <a:ext uri="{FF2B5EF4-FFF2-40B4-BE49-F238E27FC236}">
                <a16:creationId xmlns:a16="http://schemas.microsoft.com/office/drawing/2014/main" id="{C7F15AEE-302F-4C4B-8669-7D196FA2CA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rot="5400000">
            <a:off x="11471073" y="4900756"/>
            <a:ext cx="127608" cy="69362"/>
          </a:xfrm>
          <a:custGeom>
            <a:avLst/>
            <a:gdLst>
              <a:gd name="T0" fmla="*/ 26 w 39"/>
              <a:gd name="T1" fmla="*/ 0 h 23"/>
              <a:gd name="T2" fmla="*/ 26 w 39"/>
              <a:gd name="T3" fmla="*/ 23 h 23"/>
              <a:gd name="T4" fmla="*/ 26 w 39"/>
              <a:gd name="T5" fmla="*/ 0 h 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9" h="23">
                <a:moveTo>
                  <a:pt x="26" y="0"/>
                </a:moveTo>
                <a:cubicBezTo>
                  <a:pt x="39" y="1"/>
                  <a:pt x="38" y="21"/>
                  <a:pt x="26" y="23"/>
                </a:cubicBezTo>
                <a:cubicBezTo>
                  <a:pt x="0" y="23"/>
                  <a:pt x="5" y="2"/>
                  <a:pt x="26" y="0"/>
                </a:cubicBezTo>
                <a:close/>
              </a:path>
            </a:pathLst>
          </a:custGeom>
          <a:solidFill>
            <a:schemeClr val="bg2">
              <a:lumMod val="9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grpSp>
        <p:nvGrpSpPr>
          <p:cNvPr id="51" name="Group 50">
            <a:extLst>
              <a:ext uri="{FF2B5EF4-FFF2-40B4-BE49-F238E27FC236}">
                <a16:creationId xmlns:a16="http://schemas.microsoft.com/office/drawing/2014/main" id="{621CBB89-F05D-42D3-8CC5-B792E533F24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557803" y="5615076"/>
            <a:ext cx="1390914" cy="1230271"/>
            <a:chOff x="10557803" y="5615076"/>
            <a:chExt cx="1390914" cy="1230271"/>
          </a:xfrm>
        </p:grpSpPr>
        <p:sp>
          <p:nvSpPr>
            <p:cNvPr id="52" name="Freeform 8">
              <a:extLst>
                <a:ext uri="{FF2B5EF4-FFF2-40B4-BE49-F238E27FC236}">
                  <a16:creationId xmlns:a16="http://schemas.microsoft.com/office/drawing/2014/main" id="{2DE640CE-132C-43BE-BCA3-8F0BE59F468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32963" y="6713537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3" name="Freeform 55">
              <a:extLst>
                <a:ext uri="{FF2B5EF4-FFF2-40B4-BE49-F238E27FC236}">
                  <a16:creationId xmlns:a16="http://schemas.microsoft.com/office/drawing/2014/main" id="{19C481A9-3BCA-4C40-A323-E99C9481315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790157" y="6187927"/>
              <a:ext cx="131153" cy="69362"/>
            </a:xfrm>
            <a:custGeom>
              <a:avLst/>
              <a:gdLst>
                <a:gd name="T0" fmla="*/ 24 w 40"/>
                <a:gd name="T1" fmla="*/ 0 h 23"/>
                <a:gd name="T2" fmla="*/ 25 w 40"/>
                <a:gd name="T3" fmla="*/ 23 h 23"/>
                <a:gd name="T4" fmla="*/ 24 w 40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3">
                  <a:moveTo>
                    <a:pt x="24" y="0"/>
                  </a:moveTo>
                  <a:cubicBezTo>
                    <a:pt x="40" y="0"/>
                    <a:pt x="38" y="20"/>
                    <a:pt x="25" y="23"/>
                  </a:cubicBezTo>
                  <a:cubicBezTo>
                    <a:pt x="0" y="22"/>
                    <a:pt x="6" y="3"/>
                    <a:pt x="24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4" name="Freeform 82">
              <a:extLst>
                <a:ext uri="{FF2B5EF4-FFF2-40B4-BE49-F238E27FC236}">
                  <a16:creationId xmlns:a16="http://schemas.microsoft.com/office/drawing/2014/main" id="{61CFC522-2DDE-41FE-A896-31FD81E75BF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0929869" y="5756280"/>
              <a:ext cx="128495" cy="69362"/>
            </a:xfrm>
            <a:custGeom>
              <a:avLst/>
              <a:gdLst>
                <a:gd name="T0" fmla="*/ 16 w 39"/>
                <a:gd name="T1" fmla="*/ 0 h 23"/>
                <a:gd name="T2" fmla="*/ 10 w 39"/>
                <a:gd name="T3" fmla="*/ 23 h 23"/>
                <a:gd name="T4" fmla="*/ 16 w 3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3">
                  <a:moveTo>
                    <a:pt x="16" y="0"/>
                  </a:moveTo>
                  <a:cubicBezTo>
                    <a:pt x="39" y="8"/>
                    <a:pt x="31" y="18"/>
                    <a:pt x="10" y="23"/>
                  </a:cubicBezTo>
                  <a:cubicBezTo>
                    <a:pt x="0" y="16"/>
                    <a:pt x="4" y="3"/>
                    <a:pt x="16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5" name="Freeform 89">
              <a:extLst>
                <a:ext uri="{FF2B5EF4-FFF2-40B4-BE49-F238E27FC236}">
                  <a16:creationId xmlns:a16="http://schemas.microsoft.com/office/drawing/2014/main" id="{69EDD546-3725-4141-9AEE-446524F560C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0607550" y="5656851"/>
              <a:ext cx="134697" cy="93027"/>
            </a:xfrm>
            <a:custGeom>
              <a:avLst/>
              <a:gdLst>
                <a:gd name="T0" fmla="*/ 23 w 41"/>
                <a:gd name="T1" fmla="*/ 0 h 31"/>
                <a:gd name="T2" fmla="*/ 16 w 41"/>
                <a:gd name="T3" fmla="*/ 25 h 31"/>
                <a:gd name="T4" fmla="*/ 23 w 41"/>
                <a:gd name="T5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1">
                  <a:moveTo>
                    <a:pt x="23" y="0"/>
                  </a:moveTo>
                  <a:cubicBezTo>
                    <a:pt x="40" y="3"/>
                    <a:pt x="41" y="31"/>
                    <a:pt x="16" y="25"/>
                  </a:cubicBezTo>
                  <a:cubicBezTo>
                    <a:pt x="0" y="7"/>
                    <a:pt x="14" y="4"/>
                    <a:pt x="23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6" name="Freeform 105">
              <a:extLst>
                <a:ext uri="{FF2B5EF4-FFF2-40B4-BE49-F238E27FC236}">
                  <a16:creationId xmlns:a16="http://schemas.microsoft.com/office/drawing/2014/main" id="{C163A133-1361-488B-ACD1-7F6A6DE25E8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39649" y="5935260"/>
              <a:ext cx="140901" cy="93027"/>
            </a:xfrm>
            <a:custGeom>
              <a:avLst/>
              <a:gdLst>
                <a:gd name="T0" fmla="*/ 26 w 43"/>
                <a:gd name="T1" fmla="*/ 3 h 31"/>
                <a:gd name="T2" fmla="*/ 39 w 43"/>
                <a:gd name="T3" fmla="*/ 23 h 31"/>
                <a:gd name="T4" fmla="*/ 26 w 43"/>
                <a:gd name="T5" fmla="*/ 3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1">
                  <a:moveTo>
                    <a:pt x="26" y="3"/>
                  </a:moveTo>
                  <a:cubicBezTo>
                    <a:pt x="34" y="0"/>
                    <a:pt x="43" y="17"/>
                    <a:pt x="39" y="23"/>
                  </a:cubicBezTo>
                  <a:cubicBezTo>
                    <a:pt x="20" y="31"/>
                    <a:pt x="0" y="15"/>
                    <a:pt x="26" y="3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7" name="Freeform 132">
              <a:extLst>
                <a:ext uri="{FF2B5EF4-FFF2-40B4-BE49-F238E27FC236}">
                  <a16:creationId xmlns:a16="http://schemas.microsoft.com/office/drawing/2014/main" id="{109B8939-2359-4AA5-BE84-D08AD6896C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0604163" y="5894067"/>
              <a:ext cx="127608" cy="69362"/>
            </a:xfrm>
            <a:custGeom>
              <a:avLst/>
              <a:gdLst>
                <a:gd name="T0" fmla="*/ 16 w 39"/>
                <a:gd name="T1" fmla="*/ 0 h 23"/>
                <a:gd name="T2" fmla="*/ 11 w 39"/>
                <a:gd name="T3" fmla="*/ 23 h 23"/>
                <a:gd name="T4" fmla="*/ 16 w 3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3">
                  <a:moveTo>
                    <a:pt x="16" y="0"/>
                  </a:moveTo>
                  <a:cubicBezTo>
                    <a:pt x="39" y="8"/>
                    <a:pt x="31" y="17"/>
                    <a:pt x="11" y="23"/>
                  </a:cubicBezTo>
                  <a:cubicBezTo>
                    <a:pt x="0" y="16"/>
                    <a:pt x="4" y="2"/>
                    <a:pt x="16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8" name="Freeform 6">
              <a:extLst>
                <a:ext uri="{FF2B5EF4-FFF2-40B4-BE49-F238E27FC236}">
                  <a16:creationId xmlns:a16="http://schemas.microsoft.com/office/drawing/2014/main" id="{90469482-5E37-4BFE-9F83-760D56D2CAD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769159" y="6739658"/>
              <a:ext cx="124063" cy="87315"/>
            </a:xfrm>
            <a:custGeom>
              <a:avLst/>
              <a:gdLst>
                <a:gd name="T0" fmla="*/ 12 w 38"/>
                <a:gd name="T1" fmla="*/ 3 h 29"/>
                <a:gd name="T2" fmla="*/ 15 w 38"/>
                <a:gd name="T3" fmla="*/ 29 h 29"/>
                <a:gd name="T4" fmla="*/ 12 w 38"/>
                <a:gd name="T5" fmla="*/ 3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9">
                  <a:moveTo>
                    <a:pt x="12" y="3"/>
                  </a:moveTo>
                  <a:cubicBezTo>
                    <a:pt x="34" y="0"/>
                    <a:pt x="38" y="26"/>
                    <a:pt x="15" y="29"/>
                  </a:cubicBezTo>
                  <a:cubicBezTo>
                    <a:pt x="4" y="23"/>
                    <a:pt x="0" y="9"/>
                    <a:pt x="12" y="3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9" name="Freeform 21">
              <a:extLst>
                <a:ext uri="{FF2B5EF4-FFF2-40B4-BE49-F238E27FC236}">
                  <a16:creationId xmlns:a16="http://schemas.microsoft.com/office/drawing/2014/main" id="{B84CD6CD-22DF-4D8A-9074-674F7B23D54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826857" y="5690738"/>
              <a:ext cx="140901" cy="102819"/>
            </a:xfrm>
            <a:custGeom>
              <a:avLst/>
              <a:gdLst>
                <a:gd name="T0" fmla="*/ 24 w 43"/>
                <a:gd name="T1" fmla="*/ 0 h 34"/>
                <a:gd name="T2" fmla="*/ 14 w 43"/>
                <a:gd name="T3" fmla="*/ 23 h 34"/>
                <a:gd name="T4" fmla="*/ 24 w 43"/>
                <a:gd name="T5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4">
                  <a:moveTo>
                    <a:pt x="24" y="0"/>
                  </a:moveTo>
                  <a:cubicBezTo>
                    <a:pt x="43" y="3"/>
                    <a:pt x="28" y="34"/>
                    <a:pt x="14" y="23"/>
                  </a:cubicBezTo>
                  <a:cubicBezTo>
                    <a:pt x="0" y="28"/>
                    <a:pt x="4" y="5"/>
                    <a:pt x="24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0" name="Freeform 25">
              <a:extLst>
                <a:ext uri="{FF2B5EF4-FFF2-40B4-BE49-F238E27FC236}">
                  <a16:creationId xmlns:a16="http://schemas.microsoft.com/office/drawing/2014/main" id="{6CAC2E54-038E-42E0-A5CA-7260279ABC4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0880615" y="6658415"/>
              <a:ext cx="134697" cy="93843"/>
            </a:xfrm>
            <a:custGeom>
              <a:avLst/>
              <a:gdLst>
                <a:gd name="T0" fmla="*/ 23 w 41"/>
                <a:gd name="T1" fmla="*/ 0 h 31"/>
                <a:gd name="T2" fmla="*/ 17 w 41"/>
                <a:gd name="T3" fmla="*/ 25 h 31"/>
                <a:gd name="T4" fmla="*/ 23 w 41"/>
                <a:gd name="T5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1">
                  <a:moveTo>
                    <a:pt x="23" y="0"/>
                  </a:moveTo>
                  <a:cubicBezTo>
                    <a:pt x="40" y="1"/>
                    <a:pt x="41" y="31"/>
                    <a:pt x="17" y="25"/>
                  </a:cubicBezTo>
                  <a:cubicBezTo>
                    <a:pt x="0" y="7"/>
                    <a:pt x="17" y="4"/>
                    <a:pt x="23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1" name="Freeform 29">
              <a:extLst>
                <a:ext uri="{FF2B5EF4-FFF2-40B4-BE49-F238E27FC236}">
                  <a16:creationId xmlns:a16="http://schemas.microsoft.com/office/drawing/2014/main" id="{9D859BA7-EA9B-49BC-BAB5-5AA5DD96280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755470" y="5919649"/>
              <a:ext cx="118747" cy="120771"/>
            </a:xfrm>
            <a:custGeom>
              <a:avLst/>
              <a:gdLst>
                <a:gd name="T0" fmla="*/ 16 w 36"/>
                <a:gd name="T1" fmla="*/ 4 h 40"/>
                <a:gd name="T2" fmla="*/ 34 w 36"/>
                <a:gd name="T3" fmla="*/ 15 h 40"/>
                <a:gd name="T4" fmla="*/ 16 w 36"/>
                <a:gd name="T5" fmla="*/ 4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40">
                  <a:moveTo>
                    <a:pt x="16" y="4"/>
                  </a:moveTo>
                  <a:cubicBezTo>
                    <a:pt x="36" y="5"/>
                    <a:pt x="33" y="0"/>
                    <a:pt x="34" y="15"/>
                  </a:cubicBezTo>
                  <a:cubicBezTo>
                    <a:pt x="34" y="40"/>
                    <a:pt x="0" y="22"/>
                    <a:pt x="16" y="4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2" name="Freeform 31">
              <a:extLst>
                <a:ext uri="{FF2B5EF4-FFF2-40B4-BE49-F238E27FC236}">
                  <a16:creationId xmlns:a16="http://schemas.microsoft.com/office/drawing/2014/main" id="{132A12C0-F9E0-402E-86BF-0CA61264559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744008" y="6352160"/>
              <a:ext cx="131153" cy="72626"/>
            </a:xfrm>
            <a:custGeom>
              <a:avLst/>
              <a:gdLst>
                <a:gd name="T0" fmla="*/ 24 w 40"/>
                <a:gd name="T1" fmla="*/ 0 h 24"/>
                <a:gd name="T2" fmla="*/ 25 w 40"/>
                <a:gd name="T3" fmla="*/ 24 h 24"/>
                <a:gd name="T4" fmla="*/ 24 w 40"/>
                <a:gd name="T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4">
                  <a:moveTo>
                    <a:pt x="24" y="0"/>
                  </a:moveTo>
                  <a:cubicBezTo>
                    <a:pt x="40" y="0"/>
                    <a:pt x="38" y="20"/>
                    <a:pt x="25" y="24"/>
                  </a:cubicBezTo>
                  <a:cubicBezTo>
                    <a:pt x="0" y="22"/>
                    <a:pt x="6" y="4"/>
                    <a:pt x="24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3" name="Freeform 34">
              <a:extLst>
                <a:ext uri="{FF2B5EF4-FFF2-40B4-BE49-F238E27FC236}">
                  <a16:creationId xmlns:a16="http://schemas.microsoft.com/office/drawing/2014/main" id="{AB3D96EE-DFC5-4071-89B2-F5DB3ACD112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0532480" y="6567486"/>
              <a:ext cx="134697" cy="84051"/>
            </a:xfrm>
            <a:custGeom>
              <a:avLst/>
              <a:gdLst>
                <a:gd name="T0" fmla="*/ 22 w 41"/>
                <a:gd name="T1" fmla="*/ 0 h 28"/>
                <a:gd name="T2" fmla="*/ 8 w 41"/>
                <a:gd name="T3" fmla="*/ 21 h 28"/>
                <a:gd name="T4" fmla="*/ 22 w 41"/>
                <a:gd name="T5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8">
                  <a:moveTo>
                    <a:pt x="22" y="0"/>
                  </a:moveTo>
                  <a:cubicBezTo>
                    <a:pt x="41" y="13"/>
                    <a:pt x="24" y="28"/>
                    <a:pt x="8" y="21"/>
                  </a:cubicBezTo>
                  <a:cubicBezTo>
                    <a:pt x="0" y="8"/>
                    <a:pt x="8" y="0"/>
                    <a:pt x="2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4" name="Freeform 36">
              <a:extLst>
                <a:ext uri="{FF2B5EF4-FFF2-40B4-BE49-F238E27FC236}">
                  <a16:creationId xmlns:a16="http://schemas.microsoft.com/office/drawing/2014/main" id="{934D274F-F47D-47DE-AF0F-A1939A3F2E5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51638" y="6047123"/>
              <a:ext cx="144445" cy="102819"/>
            </a:xfrm>
            <a:custGeom>
              <a:avLst/>
              <a:gdLst>
                <a:gd name="T0" fmla="*/ 31 w 44"/>
                <a:gd name="T1" fmla="*/ 1 h 34"/>
                <a:gd name="T2" fmla="*/ 25 w 44"/>
                <a:gd name="T3" fmla="*/ 22 h 34"/>
                <a:gd name="T4" fmla="*/ 31 w 44"/>
                <a:gd name="T5" fmla="*/ 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4">
                  <a:moveTo>
                    <a:pt x="31" y="1"/>
                  </a:moveTo>
                  <a:cubicBezTo>
                    <a:pt x="44" y="3"/>
                    <a:pt x="38" y="34"/>
                    <a:pt x="25" y="22"/>
                  </a:cubicBezTo>
                  <a:cubicBezTo>
                    <a:pt x="0" y="28"/>
                    <a:pt x="14" y="0"/>
                    <a:pt x="31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5" name="Freeform 41">
              <a:extLst>
                <a:ext uri="{FF2B5EF4-FFF2-40B4-BE49-F238E27FC236}">
                  <a16:creationId xmlns:a16="http://schemas.microsoft.com/office/drawing/2014/main" id="{61660303-C328-4E3E-B718-FF16FE80829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51638" y="6279131"/>
              <a:ext cx="144445" cy="78339"/>
            </a:xfrm>
            <a:custGeom>
              <a:avLst/>
              <a:gdLst>
                <a:gd name="T0" fmla="*/ 29 w 44"/>
                <a:gd name="T1" fmla="*/ 0 h 26"/>
                <a:gd name="T2" fmla="*/ 26 w 44"/>
                <a:gd name="T3" fmla="*/ 26 h 26"/>
                <a:gd name="T4" fmla="*/ 29 w 44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26">
                  <a:moveTo>
                    <a:pt x="29" y="0"/>
                  </a:moveTo>
                  <a:cubicBezTo>
                    <a:pt x="44" y="3"/>
                    <a:pt x="40" y="22"/>
                    <a:pt x="26" y="26"/>
                  </a:cubicBezTo>
                  <a:cubicBezTo>
                    <a:pt x="0" y="25"/>
                    <a:pt x="11" y="6"/>
                    <a:pt x="29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6" name="Freeform 42">
              <a:extLst>
                <a:ext uri="{FF2B5EF4-FFF2-40B4-BE49-F238E27FC236}">
                  <a16:creationId xmlns:a16="http://schemas.microsoft.com/office/drawing/2014/main" id="{889A903A-3978-4E46-8E90-C21B27B80FE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70961" y="5638745"/>
              <a:ext cx="144445" cy="97107"/>
            </a:xfrm>
            <a:custGeom>
              <a:avLst/>
              <a:gdLst>
                <a:gd name="T0" fmla="*/ 31 w 44"/>
                <a:gd name="T1" fmla="*/ 1 h 32"/>
                <a:gd name="T2" fmla="*/ 43 w 44"/>
                <a:gd name="T3" fmla="*/ 16 h 32"/>
                <a:gd name="T4" fmla="*/ 31 w 44"/>
                <a:gd name="T5" fmla="*/ 1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2">
                  <a:moveTo>
                    <a:pt x="31" y="1"/>
                  </a:moveTo>
                  <a:cubicBezTo>
                    <a:pt x="40" y="0"/>
                    <a:pt x="44" y="8"/>
                    <a:pt x="43" y="16"/>
                  </a:cubicBezTo>
                  <a:cubicBezTo>
                    <a:pt x="29" y="32"/>
                    <a:pt x="0" y="7"/>
                    <a:pt x="31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7" name="Freeform 45">
              <a:extLst>
                <a:ext uri="{FF2B5EF4-FFF2-40B4-BE49-F238E27FC236}">
                  <a16:creationId xmlns:a16="http://schemas.microsoft.com/office/drawing/2014/main" id="{D8AE04A9-F987-40C8-8324-54B6166397B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21445" y="5837101"/>
              <a:ext cx="144445" cy="102819"/>
            </a:xfrm>
            <a:custGeom>
              <a:avLst/>
              <a:gdLst>
                <a:gd name="T0" fmla="*/ 31 w 44"/>
                <a:gd name="T1" fmla="*/ 0 h 34"/>
                <a:gd name="T2" fmla="*/ 42 w 44"/>
                <a:gd name="T3" fmla="*/ 19 h 34"/>
                <a:gd name="T4" fmla="*/ 31 w 44"/>
                <a:gd name="T5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4">
                  <a:moveTo>
                    <a:pt x="31" y="0"/>
                  </a:moveTo>
                  <a:cubicBezTo>
                    <a:pt x="39" y="0"/>
                    <a:pt x="44" y="12"/>
                    <a:pt x="42" y="19"/>
                  </a:cubicBezTo>
                  <a:cubicBezTo>
                    <a:pt x="25" y="34"/>
                    <a:pt x="0" y="8"/>
                    <a:pt x="3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8" name="Freeform 49">
              <a:extLst>
                <a:ext uri="{FF2B5EF4-FFF2-40B4-BE49-F238E27FC236}">
                  <a16:creationId xmlns:a16="http://schemas.microsoft.com/office/drawing/2014/main" id="{C77AD9C8-EFE2-459E-9D2D-6D3F9003561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22520" y="6508346"/>
              <a:ext cx="127608" cy="81603"/>
            </a:xfrm>
            <a:custGeom>
              <a:avLst/>
              <a:gdLst>
                <a:gd name="T0" fmla="*/ 21 w 39"/>
                <a:gd name="T1" fmla="*/ 2 h 27"/>
                <a:gd name="T2" fmla="*/ 26 w 39"/>
                <a:gd name="T3" fmla="*/ 24 h 27"/>
                <a:gd name="T4" fmla="*/ 21 w 39"/>
                <a:gd name="T5" fmla="*/ 2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7">
                  <a:moveTo>
                    <a:pt x="21" y="2"/>
                  </a:moveTo>
                  <a:cubicBezTo>
                    <a:pt x="36" y="0"/>
                    <a:pt x="39" y="17"/>
                    <a:pt x="26" y="24"/>
                  </a:cubicBezTo>
                  <a:cubicBezTo>
                    <a:pt x="8" y="27"/>
                    <a:pt x="0" y="9"/>
                    <a:pt x="21" y="2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9" name="Freeform 70">
              <a:extLst>
                <a:ext uri="{FF2B5EF4-FFF2-40B4-BE49-F238E27FC236}">
                  <a16:creationId xmlns:a16="http://schemas.microsoft.com/office/drawing/2014/main" id="{A0B8A69D-893C-4130-B6D9-EE7A4151640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33099" y="6187020"/>
              <a:ext cx="131153" cy="75890"/>
            </a:xfrm>
            <a:custGeom>
              <a:avLst/>
              <a:gdLst>
                <a:gd name="T0" fmla="*/ 18 w 40"/>
                <a:gd name="T1" fmla="*/ 0 h 25"/>
                <a:gd name="T2" fmla="*/ 7 w 40"/>
                <a:gd name="T3" fmla="*/ 21 h 25"/>
                <a:gd name="T4" fmla="*/ 18 w 40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5">
                  <a:moveTo>
                    <a:pt x="18" y="0"/>
                  </a:moveTo>
                  <a:cubicBezTo>
                    <a:pt x="40" y="9"/>
                    <a:pt x="26" y="25"/>
                    <a:pt x="7" y="21"/>
                  </a:cubicBezTo>
                  <a:cubicBezTo>
                    <a:pt x="0" y="11"/>
                    <a:pt x="5" y="0"/>
                    <a:pt x="18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0" name="Freeform 85">
              <a:extLst>
                <a:ext uri="{FF2B5EF4-FFF2-40B4-BE49-F238E27FC236}">
                  <a16:creationId xmlns:a16="http://schemas.microsoft.com/office/drawing/2014/main" id="{AD93045F-69E5-4B98-8A99-B093F9A436D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36504" y="6435018"/>
              <a:ext cx="127608" cy="97107"/>
            </a:xfrm>
            <a:custGeom>
              <a:avLst/>
              <a:gdLst>
                <a:gd name="T0" fmla="*/ 21 w 39"/>
                <a:gd name="T1" fmla="*/ 0 h 32"/>
                <a:gd name="T2" fmla="*/ 13 w 39"/>
                <a:gd name="T3" fmla="*/ 20 h 32"/>
                <a:gd name="T4" fmla="*/ 21 w 39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32">
                  <a:moveTo>
                    <a:pt x="21" y="0"/>
                  </a:moveTo>
                  <a:cubicBezTo>
                    <a:pt x="39" y="2"/>
                    <a:pt x="32" y="32"/>
                    <a:pt x="13" y="20"/>
                  </a:cubicBezTo>
                  <a:cubicBezTo>
                    <a:pt x="3" y="23"/>
                    <a:pt x="0" y="1"/>
                    <a:pt x="2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1" name="Freeform 87">
              <a:extLst>
                <a:ext uri="{FF2B5EF4-FFF2-40B4-BE49-F238E27FC236}">
                  <a16:creationId xmlns:a16="http://schemas.microsoft.com/office/drawing/2014/main" id="{EE6C8149-2426-4883-A4E6-70F4CB0BF3E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23983" y="6658052"/>
              <a:ext cx="134697" cy="90579"/>
            </a:xfrm>
            <a:custGeom>
              <a:avLst/>
              <a:gdLst>
                <a:gd name="T0" fmla="*/ 27 w 41"/>
                <a:gd name="T1" fmla="*/ 0 h 30"/>
                <a:gd name="T2" fmla="*/ 41 w 41"/>
                <a:gd name="T3" fmla="*/ 19 h 30"/>
                <a:gd name="T4" fmla="*/ 27 w 41"/>
                <a:gd name="T5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0">
                  <a:moveTo>
                    <a:pt x="27" y="0"/>
                  </a:moveTo>
                  <a:cubicBezTo>
                    <a:pt x="35" y="0"/>
                    <a:pt x="40" y="11"/>
                    <a:pt x="41" y="19"/>
                  </a:cubicBezTo>
                  <a:cubicBezTo>
                    <a:pt x="21" y="30"/>
                    <a:pt x="0" y="10"/>
                    <a:pt x="27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2" name="Freeform 117">
              <a:extLst>
                <a:ext uri="{FF2B5EF4-FFF2-40B4-BE49-F238E27FC236}">
                  <a16:creationId xmlns:a16="http://schemas.microsoft.com/office/drawing/2014/main" id="{AD2584B5-8D22-45BD-A767-26635B70D5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0990501" y="5875775"/>
              <a:ext cx="7089" cy="5712"/>
            </a:xfrm>
            <a:custGeom>
              <a:avLst/>
              <a:gdLst>
                <a:gd name="T0" fmla="*/ 0 w 2"/>
                <a:gd name="T1" fmla="*/ 0 h 2"/>
                <a:gd name="T2" fmla="*/ 1 w 2"/>
                <a:gd name="T3" fmla="*/ 2 h 2"/>
                <a:gd name="T4" fmla="*/ 0 w 2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1" y="1"/>
                    <a:pt x="2" y="1"/>
                    <a:pt x="1" y="2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3" name="Freeform 118">
              <a:extLst>
                <a:ext uri="{FF2B5EF4-FFF2-40B4-BE49-F238E27FC236}">
                  <a16:creationId xmlns:a16="http://schemas.microsoft.com/office/drawing/2014/main" id="{21F6A307-936F-4618-8F06-A639C91C97A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0880865" y="6433515"/>
              <a:ext cx="131153" cy="96290"/>
            </a:xfrm>
            <a:custGeom>
              <a:avLst/>
              <a:gdLst>
                <a:gd name="T0" fmla="*/ 22 w 40"/>
                <a:gd name="T1" fmla="*/ 0 h 32"/>
                <a:gd name="T2" fmla="*/ 16 w 40"/>
                <a:gd name="T3" fmla="*/ 25 h 32"/>
                <a:gd name="T4" fmla="*/ 22 w 40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2">
                  <a:moveTo>
                    <a:pt x="22" y="0"/>
                  </a:moveTo>
                  <a:cubicBezTo>
                    <a:pt x="40" y="3"/>
                    <a:pt x="40" y="32"/>
                    <a:pt x="16" y="25"/>
                  </a:cubicBezTo>
                  <a:cubicBezTo>
                    <a:pt x="0" y="7"/>
                    <a:pt x="14" y="4"/>
                    <a:pt x="2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4" name="Freeform 119">
              <a:extLst>
                <a:ext uri="{FF2B5EF4-FFF2-40B4-BE49-F238E27FC236}">
                  <a16:creationId xmlns:a16="http://schemas.microsoft.com/office/drawing/2014/main" id="{4E79E3A2-3436-4935-AFA0-6D81A1F545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0867932" y="6174688"/>
              <a:ext cx="127608" cy="150965"/>
            </a:xfrm>
            <a:custGeom>
              <a:avLst/>
              <a:gdLst>
                <a:gd name="T0" fmla="*/ 13 w 39"/>
                <a:gd name="T1" fmla="*/ 6 h 50"/>
                <a:gd name="T2" fmla="*/ 0 w 39"/>
                <a:gd name="T3" fmla="*/ 23 h 50"/>
                <a:gd name="T4" fmla="*/ 13 w 39"/>
                <a:gd name="T5" fmla="*/ 6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50">
                  <a:moveTo>
                    <a:pt x="13" y="6"/>
                  </a:moveTo>
                  <a:cubicBezTo>
                    <a:pt x="39" y="10"/>
                    <a:pt x="16" y="50"/>
                    <a:pt x="0" y="23"/>
                  </a:cubicBezTo>
                  <a:cubicBezTo>
                    <a:pt x="1" y="0"/>
                    <a:pt x="5" y="14"/>
                    <a:pt x="13" y="6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5" name="Freeform 139">
              <a:extLst>
                <a:ext uri="{FF2B5EF4-FFF2-40B4-BE49-F238E27FC236}">
                  <a16:creationId xmlns:a16="http://schemas.microsoft.com/office/drawing/2014/main" id="{88D3F1C3-57F7-4475-BE24-994E429A789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0594855" y="6708647"/>
              <a:ext cx="131153" cy="87315"/>
            </a:xfrm>
            <a:custGeom>
              <a:avLst/>
              <a:gdLst>
                <a:gd name="T0" fmla="*/ 24 w 40"/>
                <a:gd name="T1" fmla="*/ 0 h 29"/>
                <a:gd name="T2" fmla="*/ 19 w 40"/>
                <a:gd name="T3" fmla="*/ 26 h 29"/>
                <a:gd name="T4" fmla="*/ 24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4" y="0"/>
                  </a:moveTo>
                  <a:cubicBezTo>
                    <a:pt x="40" y="2"/>
                    <a:pt x="34" y="29"/>
                    <a:pt x="19" y="26"/>
                  </a:cubicBezTo>
                  <a:cubicBezTo>
                    <a:pt x="0" y="19"/>
                    <a:pt x="4" y="2"/>
                    <a:pt x="24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6" name="Freeform 144">
              <a:extLst>
                <a:ext uri="{FF2B5EF4-FFF2-40B4-BE49-F238E27FC236}">
                  <a16:creationId xmlns:a16="http://schemas.microsoft.com/office/drawing/2014/main" id="{15EE5509-C1EF-4CE6-8DFF-08F8CFF9506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0554987" y="6067649"/>
              <a:ext cx="141786" cy="90579"/>
            </a:xfrm>
            <a:custGeom>
              <a:avLst/>
              <a:gdLst>
                <a:gd name="T0" fmla="*/ 28 w 43"/>
                <a:gd name="T1" fmla="*/ 2 h 30"/>
                <a:gd name="T2" fmla="*/ 41 w 43"/>
                <a:gd name="T3" fmla="*/ 20 h 30"/>
                <a:gd name="T4" fmla="*/ 28 w 43"/>
                <a:gd name="T5" fmla="*/ 2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0">
                  <a:moveTo>
                    <a:pt x="28" y="2"/>
                  </a:moveTo>
                  <a:cubicBezTo>
                    <a:pt x="36" y="0"/>
                    <a:pt x="43" y="12"/>
                    <a:pt x="41" y="20"/>
                  </a:cubicBezTo>
                  <a:cubicBezTo>
                    <a:pt x="24" y="30"/>
                    <a:pt x="0" y="14"/>
                    <a:pt x="28" y="2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7" name="Freeform 145">
              <a:extLst>
                <a:ext uri="{FF2B5EF4-FFF2-40B4-BE49-F238E27FC236}">
                  <a16:creationId xmlns:a16="http://schemas.microsoft.com/office/drawing/2014/main" id="{4E19D03A-8D08-4A59-A8B8-E44825AD5F9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0572583" y="6357067"/>
              <a:ext cx="121406" cy="66913"/>
            </a:xfrm>
            <a:custGeom>
              <a:avLst/>
              <a:gdLst>
                <a:gd name="T0" fmla="*/ 19 w 37"/>
                <a:gd name="T1" fmla="*/ 0 h 22"/>
                <a:gd name="T2" fmla="*/ 19 w 37"/>
                <a:gd name="T3" fmla="*/ 22 h 22"/>
                <a:gd name="T4" fmla="*/ 19 w 37"/>
                <a:gd name="T5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2">
                  <a:moveTo>
                    <a:pt x="19" y="0"/>
                  </a:moveTo>
                  <a:cubicBezTo>
                    <a:pt x="35" y="1"/>
                    <a:pt x="37" y="22"/>
                    <a:pt x="19" y="22"/>
                  </a:cubicBezTo>
                  <a:cubicBezTo>
                    <a:pt x="6" y="18"/>
                    <a:pt x="0" y="4"/>
                    <a:pt x="19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8" name="Freeform 8">
              <a:extLst>
                <a:ext uri="{FF2B5EF4-FFF2-40B4-BE49-F238E27FC236}">
                  <a16:creationId xmlns:a16="http://schemas.microsoft.com/office/drawing/2014/main" id="{24C9664D-878C-4BAE-9D15-1B5F9222E5E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0883983" y="5963213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9" name="Freeform 106">
              <a:extLst>
                <a:ext uri="{FF2B5EF4-FFF2-40B4-BE49-F238E27FC236}">
                  <a16:creationId xmlns:a16="http://schemas.microsoft.com/office/drawing/2014/main" id="{9C52230F-B5E5-40D3-8563-0914770C7D4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40290" y="5759184"/>
              <a:ext cx="134697" cy="97107"/>
            </a:xfrm>
            <a:custGeom>
              <a:avLst/>
              <a:gdLst>
                <a:gd name="T0" fmla="*/ 25 w 41"/>
                <a:gd name="T1" fmla="*/ 0 h 32"/>
                <a:gd name="T2" fmla="*/ 4 w 41"/>
                <a:gd name="T3" fmla="*/ 18 h 32"/>
                <a:gd name="T4" fmla="*/ 25 w 41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2">
                  <a:moveTo>
                    <a:pt x="25" y="0"/>
                  </a:moveTo>
                  <a:cubicBezTo>
                    <a:pt x="41" y="13"/>
                    <a:pt x="15" y="32"/>
                    <a:pt x="4" y="18"/>
                  </a:cubicBezTo>
                  <a:cubicBezTo>
                    <a:pt x="0" y="5"/>
                    <a:pt x="15" y="0"/>
                    <a:pt x="25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81" name="Rectangle 80">
            <a:extLst>
              <a:ext uri="{FF2B5EF4-FFF2-40B4-BE49-F238E27FC236}">
                <a16:creationId xmlns:a16="http://schemas.microsoft.com/office/drawing/2014/main" id="{B84EE3D2-B06F-47DE-AAC1-4DB46BF883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78225" y="1378872"/>
            <a:ext cx="11113775" cy="423881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5380" y="1873554"/>
            <a:ext cx="4776267" cy="2267351"/>
          </a:xfrm>
        </p:spPr>
        <p:txBody>
          <a:bodyPr anchor="ctr">
            <a:normAutofit/>
          </a:bodyPr>
          <a:lstStyle/>
          <a:p>
            <a:r>
              <a:rPr lang="en-US" sz="4400">
                <a:ea typeface="Calibri Light"/>
                <a:cs typeface="Calibri Light"/>
              </a:rPr>
              <a:t>Assembly with Mrs Reid</a:t>
            </a:r>
            <a:endParaRPr lang="en-US" sz="440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21399" y="4392216"/>
            <a:ext cx="5418570" cy="874770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z="3200" b="1" dirty="0">
                <a:ea typeface="Calibri"/>
                <a:cs typeface="Calibri"/>
              </a:rPr>
              <a:t>16th March 2022</a:t>
            </a:r>
          </a:p>
        </p:txBody>
      </p:sp>
      <p:pic>
        <p:nvPicPr>
          <p:cNvPr id="6" name="Online Media 5" title="Respect Rap Only">
            <a:hlinkClick r:id="" action="ppaction://media"/>
            <a:extLst>
              <a:ext uri="{FF2B5EF4-FFF2-40B4-BE49-F238E27FC236}">
                <a16:creationId xmlns:a16="http://schemas.microsoft.com/office/drawing/2014/main" id="{13AAE126-F010-400E-873A-93CB67CBFBD1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7124449" y="1873554"/>
            <a:ext cx="4290465" cy="32178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4" name="Group 133">
            <a:extLst>
              <a:ext uri="{FF2B5EF4-FFF2-40B4-BE49-F238E27FC236}">
                <a16:creationId xmlns:a16="http://schemas.microsoft.com/office/drawing/2014/main" id="{71AFD227-869A-489C-A9B5-3F0498DF3C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096450" y="13394"/>
            <a:ext cx="494218" cy="6814823"/>
            <a:chOff x="11096450" y="13394"/>
            <a:chExt cx="494218" cy="6814823"/>
          </a:xfrm>
          <a:solidFill>
            <a:schemeClr val="bg2">
              <a:lumMod val="90000"/>
            </a:schemeClr>
          </a:solidFill>
        </p:grpSpPr>
        <p:sp>
          <p:nvSpPr>
            <p:cNvPr id="135" name="Freeform 8">
              <a:extLst>
                <a:ext uri="{FF2B5EF4-FFF2-40B4-BE49-F238E27FC236}">
                  <a16:creationId xmlns:a16="http://schemas.microsoft.com/office/drawing/2014/main" id="{62704B34-199B-4964-9C78-3AB9735915A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08009" y="6718576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36" name="Freeform 10">
              <a:extLst>
                <a:ext uri="{FF2B5EF4-FFF2-40B4-BE49-F238E27FC236}">
                  <a16:creationId xmlns:a16="http://schemas.microsoft.com/office/drawing/2014/main" id="{8B1E8DB8-017D-454E-849F-EE5742849FD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75034" y="77813"/>
              <a:ext cx="138242" cy="88130"/>
            </a:xfrm>
            <a:custGeom>
              <a:avLst/>
              <a:gdLst>
                <a:gd name="T0" fmla="*/ 22 w 42"/>
                <a:gd name="T1" fmla="*/ 0 h 29"/>
                <a:gd name="T2" fmla="*/ 14 w 42"/>
                <a:gd name="T3" fmla="*/ 25 h 29"/>
                <a:gd name="T4" fmla="*/ 22 w 42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29">
                  <a:moveTo>
                    <a:pt x="22" y="0"/>
                  </a:moveTo>
                  <a:cubicBezTo>
                    <a:pt x="42" y="7"/>
                    <a:pt x="28" y="29"/>
                    <a:pt x="14" y="25"/>
                  </a:cubicBezTo>
                  <a:cubicBezTo>
                    <a:pt x="0" y="18"/>
                    <a:pt x="8" y="1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37" name="Freeform 15">
              <a:extLst>
                <a:ext uri="{FF2B5EF4-FFF2-40B4-BE49-F238E27FC236}">
                  <a16:creationId xmlns:a16="http://schemas.microsoft.com/office/drawing/2014/main" id="{16D80E5D-5099-41C4-A80A-1B1538C382F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78964" y="592010"/>
              <a:ext cx="121406" cy="72626"/>
            </a:xfrm>
            <a:custGeom>
              <a:avLst/>
              <a:gdLst>
                <a:gd name="T0" fmla="*/ 16 w 37"/>
                <a:gd name="T1" fmla="*/ 0 h 24"/>
                <a:gd name="T2" fmla="*/ 11 w 37"/>
                <a:gd name="T3" fmla="*/ 24 h 24"/>
                <a:gd name="T4" fmla="*/ 16 w 37"/>
                <a:gd name="T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4">
                  <a:moveTo>
                    <a:pt x="16" y="0"/>
                  </a:moveTo>
                  <a:cubicBezTo>
                    <a:pt x="37" y="6"/>
                    <a:pt x="30" y="20"/>
                    <a:pt x="11" y="24"/>
                  </a:cubicBezTo>
                  <a:cubicBezTo>
                    <a:pt x="0" y="17"/>
                    <a:pt x="5" y="3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38" name="Freeform 18">
              <a:extLst>
                <a:ext uri="{FF2B5EF4-FFF2-40B4-BE49-F238E27FC236}">
                  <a16:creationId xmlns:a16="http://schemas.microsoft.com/office/drawing/2014/main" id="{947751E1-E2F4-467E-B547-3BD4BAB7F5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82378" y="335267"/>
              <a:ext cx="138242" cy="78339"/>
            </a:xfrm>
            <a:custGeom>
              <a:avLst/>
              <a:gdLst>
                <a:gd name="T0" fmla="*/ 6 w 42"/>
                <a:gd name="T1" fmla="*/ 6 h 26"/>
                <a:gd name="T2" fmla="*/ 21 w 42"/>
                <a:gd name="T3" fmla="*/ 26 h 26"/>
                <a:gd name="T4" fmla="*/ 6 w 42"/>
                <a:gd name="T5" fmla="*/ 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26">
                  <a:moveTo>
                    <a:pt x="6" y="6"/>
                  </a:moveTo>
                  <a:cubicBezTo>
                    <a:pt x="25" y="0"/>
                    <a:pt x="42" y="17"/>
                    <a:pt x="21" y="26"/>
                  </a:cubicBezTo>
                  <a:cubicBezTo>
                    <a:pt x="9" y="26"/>
                    <a:pt x="0" y="16"/>
                    <a:pt x="6" y="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39" name="Freeform 19">
              <a:extLst>
                <a:ext uri="{FF2B5EF4-FFF2-40B4-BE49-F238E27FC236}">
                  <a16:creationId xmlns:a16="http://schemas.microsoft.com/office/drawing/2014/main" id="{55D8869B-B701-4268-9856-876345C8AE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07714" y="2021691"/>
              <a:ext cx="124951" cy="69362"/>
            </a:xfrm>
            <a:custGeom>
              <a:avLst/>
              <a:gdLst>
                <a:gd name="T0" fmla="*/ 16 w 38"/>
                <a:gd name="T1" fmla="*/ 0 h 23"/>
                <a:gd name="T2" fmla="*/ 10 w 38"/>
                <a:gd name="T3" fmla="*/ 23 h 23"/>
                <a:gd name="T4" fmla="*/ 16 w 38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3">
                  <a:moveTo>
                    <a:pt x="16" y="0"/>
                  </a:moveTo>
                  <a:cubicBezTo>
                    <a:pt x="38" y="8"/>
                    <a:pt x="31" y="18"/>
                    <a:pt x="10" y="23"/>
                  </a:cubicBezTo>
                  <a:cubicBezTo>
                    <a:pt x="0" y="16"/>
                    <a:pt x="4" y="3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40" name="Freeform 20">
              <a:extLst>
                <a:ext uri="{FF2B5EF4-FFF2-40B4-BE49-F238E27FC236}">
                  <a16:creationId xmlns:a16="http://schemas.microsoft.com/office/drawing/2014/main" id="{A25CA59C-849F-4CE4-A9B0-293F98DE2C7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14629" y="2272420"/>
              <a:ext cx="128495" cy="78339"/>
            </a:xfrm>
            <a:custGeom>
              <a:avLst/>
              <a:gdLst>
                <a:gd name="T0" fmla="*/ 24 w 39"/>
                <a:gd name="T1" fmla="*/ 0 h 26"/>
                <a:gd name="T2" fmla="*/ 20 w 39"/>
                <a:gd name="T3" fmla="*/ 26 h 26"/>
                <a:gd name="T4" fmla="*/ 24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4" y="0"/>
                  </a:moveTo>
                  <a:cubicBezTo>
                    <a:pt x="39" y="3"/>
                    <a:pt x="36" y="26"/>
                    <a:pt x="20" y="26"/>
                  </a:cubicBezTo>
                  <a:cubicBezTo>
                    <a:pt x="0" y="18"/>
                    <a:pt x="3" y="3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41" name="Freeform 22">
              <a:extLst>
                <a:ext uri="{FF2B5EF4-FFF2-40B4-BE49-F238E27FC236}">
                  <a16:creationId xmlns:a16="http://schemas.microsoft.com/office/drawing/2014/main" id="{FE000DB1-AAA1-4BFF-8F14-53624C2F9E0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26398" y="1049544"/>
              <a:ext cx="150648" cy="99554"/>
            </a:xfrm>
            <a:custGeom>
              <a:avLst/>
              <a:gdLst>
                <a:gd name="T0" fmla="*/ 26 w 46"/>
                <a:gd name="T1" fmla="*/ 0 h 33"/>
                <a:gd name="T2" fmla="*/ 38 w 46"/>
                <a:gd name="T3" fmla="*/ 22 h 33"/>
                <a:gd name="T4" fmla="*/ 26 w 46"/>
                <a:gd name="T5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6" h="33">
                  <a:moveTo>
                    <a:pt x="26" y="0"/>
                  </a:moveTo>
                  <a:cubicBezTo>
                    <a:pt x="29" y="0"/>
                    <a:pt x="46" y="16"/>
                    <a:pt x="38" y="22"/>
                  </a:cubicBezTo>
                  <a:cubicBezTo>
                    <a:pt x="16" y="33"/>
                    <a:pt x="0" y="5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42" name="Freeform 23">
              <a:extLst>
                <a:ext uri="{FF2B5EF4-FFF2-40B4-BE49-F238E27FC236}">
                  <a16:creationId xmlns:a16="http://schemas.microsoft.com/office/drawing/2014/main" id="{5EEFBC14-7E5B-47B2-B5E3-E90991F8919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40085" y="836978"/>
              <a:ext cx="134697" cy="81603"/>
            </a:xfrm>
            <a:custGeom>
              <a:avLst/>
              <a:gdLst>
                <a:gd name="T0" fmla="*/ 19 w 41"/>
                <a:gd name="T1" fmla="*/ 0 h 27"/>
                <a:gd name="T2" fmla="*/ 8 w 41"/>
                <a:gd name="T3" fmla="*/ 20 h 27"/>
                <a:gd name="T4" fmla="*/ 19 w 41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7">
                  <a:moveTo>
                    <a:pt x="19" y="0"/>
                  </a:moveTo>
                  <a:cubicBezTo>
                    <a:pt x="41" y="10"/>
                    <a:pt x="28" y="27"/>
                    <a:pt x="8" y="20"/>
                  </a:cubicBezTo>
                  <a:cubicBezTo>
                    <a:pt x="0" y="8"/>
                    <a:pt x="7" y="2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43" name="Freeform 26">
              <a:extLst>
                <a:ext uri="{FF2B5EF4-FFF2-40B4-BE49-F238E27FC236}">
                  <a16:creationId xmlns:a16="http://schemas.microsoft.com/office/drawing/2014/main" id="{00AFF6E4-A34A-4FD3-8C57-BB96114822D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27309" y="1320685"/>
              <a:ext cx="127608" cy="78339"/>
            </a:xfrm>
            <a:custGeom>
              <a:avLst/>
              <a:gdLst>
                <a:gd name="T0" fmla="*/ 24 w 39"/>
                <a:gd name="T1" fmla="*/ 0 h 26"/>
                <a:gd name="T2" fmla="*/ 20 w 39"/>
                <a:gd name="T3" fmla="*/ 25 h 26"/>
                <a:gd name="T4" fmla="*/ 24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4" y="0"/>
                  </a:moveTo>
                  <a:cubicBezTo>
                    <a:pt x="39" y="2"/>
                    <a:pt x="36" y="26"/>
                    <a:pt x="20" y="25"/>
                  </a:cubicBezTo>
                  <a:cubicBezTo>
                    <a:pt x="0" y="18"/>
                    <a:pt x="3" y="3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44" name="Freeform 27">
              <a:extLst>
                <a:ext uri="{FF2B5EF4-FFF2-40B4-BE49-F238E27FC236}">
                  <a16:creationId xmlns:a16="http://schemas.microsoft.com/office/drawing/2014/main" id="{C63A8474-C075-4441-A0B3-52286EA5009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07470" y="1778440"/>
              <a:ext cx="131153" cy="93843"/>
            </a:xfrm>
            <a:custGeom>
              <a:avLst/>
              <a:gdLst>
                <a:gd name="T0" fmla="*/ 22 w 40"/>
                <a:gd name="T1" fmla="*/ 0 h 31"/>
                <a:gd name="T2" fmla="*/ 16 w 40"/>
                <a:gd name="T3" fmla="*/ 25 h 31"/>
                <a:gd name="T4" fmla="*/ 22 w 40"/>
                <a:gd name="T5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1">
                  <a:moveTo>
                    <a:pt x="22" y="0"/>
                  </a:moveTo>
                  <a:cubicBezTo>
                    <a:pt x="39" y="3"/>
                    <a:pt x="40" y="31"/>
                    <a:pt x="16" y="25"/>
                  </a:cubicBezTo>
                  <a:cubicBezTo>
                    <a:pt x="0" y="7"/>
                    <a:pt x="13" y="4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45" name="Freeform 28">
              <a:extLst>
                <a:ext uri="{FF2B5EF4-FFF2-40B4-BE49-F238E27FC236}">
                  <a16:creationId xmlns:a16="http://schemas.microsoft.com/office/drawing/2014/main" id="{35DA4698-A2ED-4512-8887-F12D3F14372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04869" y="1535195"/>
              <a:ext cx="127608" cy="69362"/>
            </a:xfrm>
            <a:custGeom>
              <a:avLst/>
              <a:gdLst>
                <a:gd name="T0" fmla="*/ 16 w 39"/>
                <a:gd name="T1" fmla="*/ 0 h 23"/>
                <a:gd name="T2" fmla="*/ 11 w 39"/>
                <a:gd name="T3" fmla="*/ 23 h 23"/>
                <a:gd name="T4" fmla="*/ 16 w 3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3">
                  <a:moveTo>
                    <a:pt x="16" y="0"/>
                  </a:moveTo>
                  <a:cubicBezTo>
                    <a:pt x="39" y="7"/>
                    <a:pt x="31" y="17"/>
                    <a:pt x="11" y="23"/>
                  </a:cubicBezTo>
                  <a:cubicBezTo>
                    <a:pt x="0" y="16"/>
                    <a:pt x="4" y="2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46" name="Freeform 30">
              <a:extLst>
                <a:ext uri="{FF2B5EF4-FFF2-40B4-BE49-F238E27FC236}">
                  <a16:creationId xmlns:a16="http://schemas.microsoft.com/office/drawing/2014/main" id="{3358E118-D590-4E50-B21C-6CDAA1CCAFC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80119" y="1078297"/>
              <a:ext cx="9748" cy="5712"/>
            </a:xfrm>
            <a:custGeom>
              <a:avLst/>
              <a:gdLst>
                <a:gd name="T0" fmla="*/ 1 w 3"/>
                <a:gd name="T1" fmla="*/ 0 h 2"/>
                <a:gd name="T2" fmla="*/ 2 w 3"/>
                <a:gd name="T3" fmla="*/ 2 h 2"/>
                <a:gd name="T4" fmla="*/ 1 w 3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2">
                  <a:moveTo>
                    <a:pt x="1" y="0"/>
                  </a:moveTo>
                  <a:cubicBezTo>
                    <a:pt x="2" y="1"/>
                    <a:pt x="3" y="2"/>
                    <a:pt x="2" y="2"/>
                  </a:cubicBezTo>
                  <a:cubicBezTo>
                    <a:pt x="1" y="2"/>
                    <a:pt x="0" y="1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47" name="Freeform 43">
              <a:extLst>
                <a:ext uri="{FF2B5EF4-FFF2-40B4-BE49-F238E27FC236}">
                  <a16:creationId xmlns:a16="http://schemas.microsoft.com/office/drawing/2014/main" id="{F1EE889E-60FF-423F-ADCB-6CBEE853A04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94111" y="860614"/>
              <a:ext cx="143559" cy="75075"/>
            </a:xfrm>
            <a:custGeom>
              <a:avLst/>
              <a:gdLst>
                <a:gd name="T0" fmla="*/ 28 w 44"/>
                <a:gd name="T1" fmla="*/ 0 h 25"/>
                <a:gd name="T2" fmla="*/ 25 w 44"/>
                <a:gd name="T3" fmla="*/ 25 h 25"/>
                <a:gd name="T4" fmla="*/ 28 w 44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25">
                  <a:moveTo>
                    <a:pt x="28" y="0"/>
                  </a:moveTo>
                  <a:cubicBezTo>
                    <a:pt x="44" y="2"/>
                    <a:pt x="38" y="22"/>
                    <a:pt x="25" y="25"/>
                  </a:cubicBezTo>
                  <a:cubicBezTo>
                    <a:pt x="0" y="25"/>
                    <a:pt x="9" y="5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48" name="Freeform 51">
              <a:extLst>
                <a:ext uri="{FF2B5EF4-FFF2-40B4-BE49-F238E27FC236}">
                  <a16:creationId xmlns:a16="http://schemas.microsoft.com/office/drawing/2014/main" id="{A4AA0634-0A7C-4A35-8EB7-775200F129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67080" y="1015030"/>
              <a:ext cx="115202" cy="90579"/>
            </a:xfrm>
            <a:custGeom>
              <a:avLst/>
              <a:gdLst>
                <a:gd name="T0" fmla="*/ 19 w 35"/>
                <a:gd name="T1" fmla="*/ 0 h 30"/>
                <a:gd name="T2" fmla="*/ 33 w 35"/>
                <a:gd name="T3" fmla="*/ 15 h 30"/>
                <a:gd name="T4" fmla="*/ 25 w 35"/>
                <a:gd name="T5" fmla="*/ 19 h 30"/>
                <a:gd name="T6" fmla="*/ 19 w 35"/>
                <a:gd name="T7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" h="30">
                  <a:moveTo>
                    <a:pt x="19" y="0"/>
                  </a:moveTo>
                  <a:cubicBezTo>
                    <a:pt x="26" y="0"/>
                    <a:pt x="35" y="8"/>
                    <a:pt x="33" y="15"/>
                  </a:cubicBezTo>
                  <a:cubicBezTo>
                    <a:pt x="30" y="12"/>
                    <a:pt x="27" y="17"/>
                    <a:pt x="25" y="19"/>
                  </a:cubicBezTo>
                  <a:cubicBezTo>
                    <a:pt x="7" y="30"/>
                    <a:pt x="0" y="5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49" name="Freeform 52">
              <a:extLst>
                <a:ext uri="{FF2B5EF4-FFF2-40B4-BE49-F238E27FC236}">
                  <a16:creationId xmlns:a16="http://schemas.microsoft.com/office/drawing/2014/main" id="{EBA21558-CAC3-445C-8882-5D4A0C6D2A0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64085" y="450599"/>
              <a:ext cx="118747" cy="81603"/>
            </a:xfrm>
            <a:custGeom>
              <a:avLst/>
              <a:gdLst>
                <a:gd name="T0" fmla="*/ 21 w 36"/>
                <a:gd name="T1" fmla="*/ 0 h 27"/>
                <a:gd name="T2" fmla="*/ 22 w 36"/>
                <a:gd name="T3" fmla="*/ 27 h 27"/>
                <a:gd name="T4" fmla="*/ 21 w 36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7">
                  <a:moveTo>
                    <a:pt x="21" y="0"/>
                  </a:moveTo>
                  <a:cubicBezTo>
                    <a:pt x="33" y="3"/>
                    <a:pt x="36" y="23"/>
                    <a:pt x="22" y="27"/>
                  </a:cubicBezTo>
                  <a:cubicBezTo>
                    <a:pt x="3" y="25"/>
                    <a:pt x="0" y="1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50" name="Freeform 53">
              <a:extLst>
                <a:ext uri="{FF2B5EF4-FFF2-40B4-BE49-F238E27FC236}">
                  <a16:creationId xmlns:a16="http://schemas.microsoft.com/office/drawing/2014/main" id="{2E9415F1-5D31-4C25-9E26-203EEF5008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55166" y="1253803"/>
              <a:ext cx="127608" cy="79154"/>
            </a:xfrm>
            <a:custGeom>
              <a:avLst/>
              <a:gdLst>
                <a:gd name="T0" fmla="*/ 24 w 39"/>
                <a:gd name="T1" fmla="*/ 0 h 26"/>
                <a:gd name="T2" fmla="*/ 20 w 39"/>
                <a:gd name="T3" fmla="*/ 26 h 26"/>
                <a:gd name="T4" fmla="*/ 24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4" y="0"/>
                  </a:moveTo>
                  <a:cubicBezTo>
                    <a:pt x="39" y="3"/>
                    <a:pt x="36" y="26"/>
                    <a:pt x="20" y="26"/>
                  </a:cubicBezTo>
                  <a:cubicBezTo>
                    <a:pt x="0" y="18"/>
                    <a:pt x="3" y="3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51" name="Freeform 54">
              <a:extLst>
                <a:ext uri="{FF2B5EF4-FFF2-40B4-BE49-F238E27FC236}">
                  <a16:creationId xmlns:a16="http://schemas.microsoft.com/office/drawing/2014/main" id="{622FC1F6-879A-45BA-8752-08020C39CE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41013" y="614227"/>
              <a:ext cx="134697" cy="105266"/>
            </a:xfrm>
            <a:custGeom>
              <a:avLst/>
              <a:gdLst>
                <a:gd name="T0" fmla="*/ 28 w 41"/>
                <a:gd name="T1" fmla="*/ 2 h 35"/>
                <a:gd name="T2" fmla="*/ 40 w 41"/>
                <a:gd name="T3" fmla="*/ 21 h 35"/>
                <a:gd name="T4" fmla="*/ 28 w 41"/>
                <a:gd name="T5" fmla="*/ 2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5">
                  <a:moveTo>
                    <a:pt x="28" y="2"/>
                  </a:moveTo>
                  <a:cubicBezTo>
                    <a:pt x="37" y="0"/>
                    <a:pt x="41" y="13"/>
                    <a:pt x="40" y="21"/>
                  </a:cubicBezTo>
                  <a:cubicBezTo>
                    <a:pt x="22" y="35"/>
                    <a:pt x="0" y="10"/>
                    <a:pt x="28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52" name="Freeform 55">
              <a:extLst>
                <a:ext uri="{FF2B5EF4-FFF2-40B4-BE49-F238E27FC236}">
                  <a16:creationId xmlns:a16="http://schemas.microsoft.com/office/drawing/2014/main" id="{BA09826C-58E2-48C5-9666-333326C2CA4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55026" y="1463404"/>
              <a:ext cx="131153" cy="69362"/>
            </a:xfrm>
            <a:custGeom>
              <a:avLst/>
              <a:gdLst>
                <a:gd name="T0" fmla="*/ 24 w 40"/>
                <a:gd name="T1" fmla="*/ 0 h 23"/>
                <a:gd name="T2" fmla="*/ 25 w 40"/>
                <a:gd name="T3" fmla="*/ 23 h 23"/>
                <a:gd name="T4" fmla="*/ 24 w 40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3">
                  <a:moveTo>
                    <a:pt x="24" y="0"/>
                  </a:moveTo>
                  <a:cubicBezTo>
                    <a:pt x="40" y="0"/>
                    <a:pt x="38" y="20"/>
                    <a:pt x="25" y="23"/>
                  </a:cubicBezTo>
                  <a:cubicBezTo>
                    <a:pt x="0" y="22"/>
                    <a:pt x="6" y="3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53" name="Freeform 56">
              <a:extLst>
                <a:ext uri="{FF2B5EF4-FFF2-40B4-BE49-F238E27FC236}">
                  <a16:creationId xmlns:a16="http://schemas.microsoft.com/office/drawing/2014/main" id="{A6D3555F-4EA1-4EA7-9D08-2D75CE51927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01585" y="2335317"/>
              <a:ext cx="128495" cy="72626"/>
            </a:xfrm>
            <a:custGeom>
              <a:avLst/>
              <a:gdLst>
                <a:gd name="T0" fmla="*/ 21 w 39"/>
                <a:gd name="T1" fmla="*/ 0 h 24"/>
                <a:gd name="T2" fmla="*/ 22 w 39"/>
                <a:gd name="T3" fmla="*/ 24 h 24"/>
                <a:gd name="T4" fmla="*/ 21 w 39"/>
                <a:gd name="T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4">
                  <a:moveTo>
                    <a:pt x="21" y="0"/>
                  </a:moveTo>
                  <a:cubicBezTo>
                    <a:pt x="37" y="0"/>
                    <a:pt x="39" y="23"/>
                    <a:pt x="22" y="24"/>
                  </a:cubicBezTo>
                  <a:cubicBezTo>
                    <a:pt x="7" y="22"/>
                    <a:pt x="0" y="5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54" name="Freeform 57">
              <a:extLst>
                <a:ext uri="{FF2B5EF4-FFF2-40B4-BE49-F238E27FC236}">
                  <a16:creationId xmlns:a16="http://schemas.microsoft.com/office/drawing/2014/main" id="{60FA20E8-EDAA-4310-B870-97807901AC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41175" y="1673149"/>
              <a:ext cx="140901" cy="93843"/>
            </a:xfrm>
            <a:custGeom>
              <a:avLst/>
              <a:gdLst>
                <a:gd name="T0" fmla="*/ 27 w 43"/>
                <a:gd name="T1" fmla="*/ 3 h 31"/>
                <a:gd name="T2" fmla="*/ 40 w 43"/>
                <a:gd name="T3" fmla="*/ 23 h 31"/>
                <a:gd name="T4" fmla="*/ 27 w 43"/>
                <a:gd name="T5" fmla="*/ 3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1">
                  <a:moveTo>
                    <a:pt x="27" y="3"/>
                  </a:moveTo>
                  <a:cubicBezTo>
                    <a:pt x="35" y="0"/>
                    <a:pt x="43" y="17"/>
                    <a:pt x="40" y="23"/>
                  </a:cubicBezTo>
                  <a:cubicBezTo>
                    <a:pt x="21" y="31"/>
                    <a:pt x="0" y="15"/>
                    <a:pt x="27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55" name="Freeform 59">
              <a:extLst>
                <a:ext uri="{FF2B5EF4-FFF2-40B4-BE49-F238E27FC236}">
                  <a16:creationId xmlns:a16="http://schemas.microsoft.com/office/drawing/2014/main" id="{F5552AA2-C2AB-4D59-B6EF-E8E5EE110E5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20625" y="255502"/>
              <a:ext cx="124063" cy="78339"/>
            </a:xfrm>
            <a:custGeom>
              <a:avLst/>
              <a:gdLst>
                <a:gd name="T0" fmla="*/ 22 w 38"/>
                <a:gd name="T1" fmla="*/ 0 h 26"/>
                <a:gd name="T2" fmla="*/ 18 w 38"/>
                <a:gd name="T3" fmla="*/ 26 h 26"/>
                <a:gd name="T4" fmla="*/ 22 w 38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6">
                  <a:moveTo>
                    <a:pt x="22" y="0"/>
                  </a:moveTo>
                  <a:cubicBezTo>
                    <a:pt x="38" y="3"/>
                    <a:pt x="33" y="25"/>
                    <a:pt x="18" y="26"/>
                  </a:cubicBezTo>
                  <a:cubicBezTo>
                    <a:pt x="0" y="20"/>
                    <a:pt x="6" y="3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56" name="Freeform 60">
              <a:extLst>
                <a:ext uri="{FF2B5EF4-FFF2-40B4-BE49-F238E27FC236}">
                  <a16:creationId xmlns:a16="http://schemas.microsoft.com/office/drawing/2014/main" id="{0BA267D0-8F6B-4803-B948-70E29B4587E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15856" y="1902943"/>
              <a:ext cx="131153" cy="69362"/>
            </a:xfrm>
            <a:custGeom>
              <a:avLst/>
              <a:gdLst>
                <a:gd name="T0" fmla="*/ 24 w 40"/>
                <a:gd name="T1" fmla="*/ 0 h 23"/>
                <a:gd name="T2" fmla="*/ 25 w 40"/>
                <a:gd name="T3" fmla="*/ 23 h 23"/>
                <a:gd name="T4" fmla="*/ 24 w 40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3">
                  <a:moveTo>
                    <a:pt x="24" y="0"/>
                  </a:moveTo>
                  <a:cubicBezTo>
                    <a:pt x="40" y="0"/>
                    <a:pt x="38" y="20"/>
                    <a:pt x="25" y="23"/>
                  </a:cubicBezTo>
                  <a:cubicBezTo>
                    <a:pt x="0" y="22"/>
                    <a:pt x="6" y="4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57" name="Freeform 61">
              <a:extLst>
                <a:ext uri="{FF2B5EF4-FFF2-40B4-BE49-F238E27FC236}">
                  <a16:creationId xmlns:a16="http://schemas.microsoft.com/office/drawing/2014/main" id="{86E372A3-B9F4-4FEE-8B96-D9AD879E214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082153" y="2137303"/>
              <a:ext cx="137356" cy="99554"/>
            </a:xfrm>
            <a:custGeom>
              <a:avLst/>
              <a:gdLst>
                <a:gd name="T0" fmla="*/ 25 w 42"/>
                <a:gd name="T1" fmla="*/ 1 h 33"/>
                <a:gd name="T2" fmla="*/ 4 w 42"/>
                <a:gd name="T3" fmla="*/ 19 h 33"/>
                <a:gd name="T4" fmla="*/ 25 w 42"/>
                <a:gd name="T5" fmla="*/ 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3">
                  <a:moveTo>
                    <a:pt x="25" y="1"/>
                  </a:moveTo>
                  <a:cubicBezTo>
                    <a:pt x="42" y="14"/>
                    <a:pt x="15" y="33"/>
                    <a:pt x="4" y="19"/>
                  </a:cubicBezTo>
                  <a:cubicBezTo>
                    <a:pt x="0" y="5"/>
                    <a:pt x="16" y="0"/>
                    <a:pt x="25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58" name="Freeform 5">
              <a:extLst>
                <a:ext uri="{FF2B5EF4-FFF2-40B4-BE49-F238E27FC236}">
                  <a16:creationId xmlns:a16="http://schemas.microsoft.com/office/drawing/2014/main" id="{FF0C4564-5DA6-4224-A8B7-85CE1323DE8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10824" y="2818299"/>
              <a:ext cx="121406" cy="81603"/>
            </a:xfrm>
            <a:custGeom>
              <a:avLst/>
              <a:gdLst>
                <a:gd name="T0" fmla="*/ 20 w 37"/>
                <a:gd name="T1" fmla="*/ 1 h 27"/>
                <a:gd name="T2" fmla="*/ 22 w 37"/>
                <a:gd name="T3" fmla="*/ 27 h 27"/>
                <a:gd name="T4" fmla="*/ 20 w 37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7">
                  <a:moveTo>
                    <a:pt x="20" y="1"/>
                  </a:moveTo>
                  <a:cubicBezTo>
                    <a:pt x="31" y="1"/>
                    <a:pt x="37" y="24"/>
                    <a:pt x="22" y="27"/>
                  </a:cubicBezTo>
                  <a:cubicBezTo>
                    <a:pt x="2" y="27"/>
                    <a:pt x="0" y="0"/>
                    <a:pt x="20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59" name="Freeform 6">
              <a:extLst>
                <a:ext uri="{FF2B5EF4-FFF2-40B4-BE49-F238E27FC236}">
                  <a16:creationId xmlns:a16="http://schemas.microsoft.com/office/drawing/2014/main" id="{19F31D0D-C43D-4BB0-A13C-9524B84117D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391700" y="5088176"/>
              <a:ext cx="124063" cy="87315"/>
            </a:xfrm>
            <a:custGeom>
              <a:avLst/>
              <a:gdLst>
                <a:gd name="T0" fmla="*/ 12 w 38"/>
                <a:gd name="T1" fmla="*/ 3 h 29"/>
                <a:gd name="T2" fmla="*/ 15 w 38"/>
                <a:gd name="T3" fmla="*/ 29 h 29"/>
                <a:gd name="T4" fmla="*/ 12 w 38"/>
                <a:gd name="T5" fmla="*/ 3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9">
                  <a:moveTo>
                    <a:pt x="12" y="3"/>
                  </a:moveTo>
                  <a:cubicBezTo>
                    <a:pt x="34" y="0"/>
                    <a:pt x="38" y="26"/>
                    <a:pt x="15" y="29"/>
                  </a:cubicBezTo>
                  <a:cubicBezTo>
                    <a:pt x="4" y="23"/>
                    <a:pt x="0" y="9"/>
                    <a:pt x="12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60" name="Freeform 7">
              <a:extLst>
                <a:ext uri="{FF2B5EF4-FFF2-40B4-BE49-F238E27FC236}">
                  <a16:creationId xmlns:a16="http://schemas.microsoft.com/office/drawing/2014/main" id="{6B32FB03-B0FE-4731-BE41-C59AFB49FBF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371127" y="2531128"/>
              <a:ext cx="138242" cy="100371"/>
            </a:xfrm>
            <a:custGeom>
              <a:avLst/>
              <a:gdLst>
                <a:gd name="T0" fmla="*/ 25 w 42"/>
                <a:gd name="T1" fmla="*/ 1 h 33"/>
                <a:gd name="T2" fmla="*/ 4 w 42"/>
                <a:gd name="T3" fmla="*/ 19 h 33"/>
                <a:gd name="T4" fmla="*/ 25 w 42"/>
                <a:gd name="T5" fmla="*/ 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3">
                  <a:moveTo>
                    <a:pt x="25" y="1"/>
                  </a:moveTo>
                  <a:cubicBezTo>
                    <a:pt x="42" y="14"/>
                    <a:pt x="15" y="33"/>
                    <a:pt x="4" y="19"/>
                  </a:cubicBezTo>
                  <a:cubicBezTo>
                    <a:pt x="0" y="6"/>
                    <a:pt x="15" y="0"/>
                    <a:pt x="25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61" name="Freeform 8">
              <a:extLst>
                <a:ext uri="{FF2B5EF4-FFF2-40B4-BE49-F238E27FC236}">
                  <a16:creationId xmlns:a16="http://schemas.microsoft.com/office/drawing/2014/main" id="{BDD5B6F0-1E17-4DCD-AE5F-ED8C48892FE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01349" y="4735882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62" name="Freeform 9">
              <a:extLst>
                <a:ext uri="{FF2B5EF4-FFF2-40B4-BE49-F238E27FC236}">
                  <a16:creationId xmlns:a16="http://schemas.microsoft.com/office/drawing/2014/main" id="{0290BE17-E89B-4AF9-B3F6-AF4884D5246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09487" y="4455410"/>
              <a:ext cx="121406" cy="88130"/>
            </a:xfrm>
            <a:custGeom>
              <a:avLst/>
              <a:gdLst>
                <a:gd name="T0" fmla="*/ 18 w 37"/>
                <a:gd name="T1" fmla="*/ 4 h 29"/>
                <a:gd name="T2" fmla="*/ 22 w 37"/>
                <a:gd name="T3" fmla="*/ 29 h 29"/>
                <a:gd name="T4" fmla="*/ 18 w 37"/>
                <a:gd name="T5" fmla="*/ 4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9">
                  <a:moveTo>
                    <a:pt x="18" y="4"/>
                  </a:moveTo>
                  <a:cubicBezTo>
                    <a:pt x="35" y="0"/>
                    <a:pt x="37" y="28"/>
                    <a:pt x="22" y="29"/>
                  </a:cubicBezTo>
                  <a:cubicBezTo>
                    <a:pt x="7" y="28"/>
                    <a:pt x="0" y="1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63" name="Freeform 11">
              <a:extLst>
                <a:ext uri="{FF2B5EF4-FFF2-40B4-BE49-F238E27FC236}">
                  <a16:creationId xmlns:a16="http://schemas.microsoft.com/office/drawing/2014/main" id="{85F63089-F77F-4F02-8417-AAC1847FBCA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369848" y="4194178"/>
              <a:ext cx="143559" cy="102819"/>
            </a:xfrm>
            <a:custGeom>
              <a:avLst/>
              <a:gdLst>
                <a:gd name="T0" fmla="*/ 31 w 44"/>
                <a:gd name="T1" fmla="*/ 1 h 34"/>
                <a:gd name="T2" fmla="*/ 42 w 44"/>
                <a:gd name="T3" fmla="*/ 19 h 34"/>
                <a:gd name="T4" fmla="*/ 31 w 44"/>
                <a:gd name="T5" fmla="*/ 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4">
                  <a:moveTo>
                    <a:pt x="31" y="1"/>
                  </a:moveTo>
                  <a:cubicBezTo>
                    <a:pt x="39" y="0"/>
                    <a:pt x="44" y="12"/>
                    <a:pt x="42" y="19"/>
                  </a:cubicBezTo>
                  <a:cubicBezTo>
                    <a:pt x="25" y="34"/>
                    <a:pt x="0" y="8"/>
                    <a:pt x="3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64" name="Freeform 12">
              <a:extLst>
                <a:ext uri="{FF2B5EF4-FFF2-40B4-BE49-F238E27FC236}">
                  <a16:creationId xmlns:a16="http://schemas.microsoft.com/office/drawing/2014/main" id="{7B01CD5E-570F-4CBF-9904-94F30D928C5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381624" y="3691697"/>
              <a:ext cx="134697" cy="81603"/>
            </a:xfrm>
            <a:custGeom>
              <a:avLst/>
              <a:gdLst>
                <a:gd name="T0" fmla="*/ 22 w 41"/>
                <a:gd name="T1" fmla="*/ 0 h 27"/>
                <a:gd name="T2" fmla="*/ 8 w 41"/>
                <a:gd name="T3" fmla="*/ 20 h 27"/>
                <a:gd name="T4" fmla="*/ 22 w 41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7">
                  <a:moveTo>
                    <a:pt x="22" y="0"/>
                  </a:moveTo>
                  <a:cubicBezTo>
                    <a:pt x="41" y="12"/>
                    <a:pt x="24" y="27"/>
                    <a:pt x="8" y="20"/>
                  </a:cubicBezTo>
                  <a:cubicBezTo>
                    <a:pt x="0" y="7"/>
                    <a:pt x="8" y="0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65" name="Freeform 13">
              <a:extLst>
                <a:ext uri="{FF2B5EF4-FFF2-40B4-BE49-F238E27FC236}">
                  <a16:creationId xmlns:a16="http://schemas.microsoft.com/office/drawing/2014/main" id="{7EE6A672-2915-4B03-99A9-9364D5F1521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17787" y="3075050"/>
              <a:ext cx="124951" cy="69362"/>
            </a:xfrm>
            <a:custGeom>
              <a:avLst/>
              <a:gdLst>
                <a:gd name="T0" fmla="*/ 26 w 38"/>
                <a:gd name="T1" fmla="*/ 0 h 23"/>
                <a:gd name="T2" fmla="*/ 25 w 38"/>
                <a:gd name="T3" fmla="*/ 23 h 23"/>
                <a:gd name="T4" fmla="*/ 26 w 38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3">
                  <a:moveTo>
                    <a:pt x="26" y="0"/>
                  </a:moveTo>
                  <a:cubicBezTo>
                    <a:pt x="38" y="0"/>
                    <a:pt x="37" y="20"/>
                    <a:pt x="25" y="23"/>
                  </a:cubicBezTo>
                  <a:cubicBezTo>
                    <a:pt x="0" y="23"/>
                    <a:pt x="5" y="1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66" name="Freeform 14">
              <a:extLst>
                <a:ext uri="{FF2B5EF4-FFF2-40B4-BE49-F238E27FC236}">
                  <a16:creationId xmlns:a16="http://schemas.microsoft.com/office/drawing/2014/main" id="{2136B643-14E1-443A-BC1C-06ADAE65C30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376729" y="3335597"/>
              <a:ext cx="134697" cy="84866"/>
            </a:xfrm>
            <a:custGeom>
              <a:avLst/>
              <a:gdLst>
                <a:gd name="T0" fmla="*/ 26 w 41"/>
                <a:gd name="T1" fmla="*/ 1 h 28"/>
                <a:gd name="T2" fmla="*/ 39 w 41"/>
                <a:gd name="T3" fmla="*/ 20 h 28"/>
                <a:gd name="T4" fmla="*/ 26 w 41"/>
                <a:gd name="T5" fmla="*/ 1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8">
                  <a:moveTo>
                    <a:pt x="26" y="1"/>
                  </a:moveTo>
                  <a:cubicBezTo>
                    <a:pt x="34" y="0"/>
                    <a:pt x="41" y="12"/>
                    <a:pt x="39" y="20"/>
                  </a:cubicBezTo>
                  <a:cubicBezTo>
                    <a:pt x="17" y="28"/>
                    <a:pt x="0" y="12"/>
                    <a:pt x="26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67" name="Freeform 16">
              <a:extLst>
                <a:ext uri="{FF2B5EF4-FFF2-40B4-BE49-F238E27FC236}">
                  <a16:creationId xmlns:a16="http://schemas.microsoft.com/office/drawing/2014/main" id="{867FA393-4F37-4E1A-870B-F96775FAB7E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360464" y="3934729"/>
              <a:ext cx="143559" cy="97107"/>
            </a:xfrm>
            <a:custGeom>
              <a:avLst/>
              <a:gdLst>
                <a:gd name="T0" fmla="*/ 31 w 44"/>
                <a:gd name="T1" fmla="*/ 1 h 32"/>
                <a:gd name="T2" fmla="*/ 43 w 44"/>
                <a:gd name="T3" fmla="*/ 15 h 32"/>
                <a:gd name="T4" fmla="*/ 31 w 44"/>
                <a:gd name="T5" fmla="*/ 1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2">
                  <a:moveTo>
                    <a:pt x="31" y="1"/>
                  </a:moveTo>
                  <a:cubicBezTo>
                    <a:pt x="40" y="0"/>
                    <a:pt x="44" y="8"/>
                    <a:pt x="43" y="15"/>
                  </a:cubicBezTo>
                  <a:cubicBezTo>
                    <a:pt x="29" y="32"/>
                    <a:pt x="0" y="6"/>
                    <a:pt x="3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68" name="Freeform 17">
              <a:extLst>
                <a:ext uri="{FF2B5EF4-FFF2-40B4-BE49-F238E27FC236}">
                  <a16:creationId xmlns:a16="http://schemas.microsoft.com/office/drawing/2014/main" id="{E225A1BE-FAD2-4764-A7E4-A6DA07D0573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395443" y="5347417"/>
              <a:ext cx="94821" cy="69362"/>
            </a:xfrm>
            <a:custGeom>
              <a:avLst/>
              <a:gdLst>
                <a:gd name="T0" fmla="*/ 13 w 29"/>
                <a:gd name="T1" fmla="*/ 0 h 23"/>
                <a:gd name="T2" fmla="*/ 13 w 29"/>
                <a:gd name="T3" fmla="*/ 23 h 23"/>
                <a:gd name="T4" fmla="*/ 13 w 2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9" h="23">
                  <a:moveTo>
                    <a:pt x="13" y="0"/>
                  </a:moveTo>
                  <a:cubicBezTo>
                    <a:pt x="27" y="0"/>
                    <a:pt x="29" y="22"/>
                    <a:pt x="13" y="23"/>
                  </a:cubicBezTo>
                  <a:cubicBezTo>
                    <a:pt x="2" y="22"/>
                    <a:pt x="0" y="2"/>
                    <a:pt x="1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69" name="Freeform 21">
              <a:extLst>
                <a:ext uri="{FF2B5EF4-FFF2-40B4-BE49-F238E27FC236}">
                  <a16:creationId xmlns:a16="http://schemas.microsoft.com/office/drawing/2014/main" id="{25D65388-C7E0-4C07-822A-03C5009C6D1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343434" y="5658571"/>
              <a:ext cx="140901" cy="102819"/>
            </a:xfrm>
            <a:custGeom>
              <a:avLst/>
              <a:gdLst>
                <a:gd name="T0" fmla="*/ 24 w 43"/>
                <a:gd name="T1" fmla="*/ 0 h 34"/>
                <a:gd name="T2" fmla="*/ 14 w 43"/>
                <a:gd name="T3" fmla="*/ 23 h 34"/>
                <a:gd name="T4" fmla="*/ 24 w 43"/>
                <a:gd name="T5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4">
                  <a:moveTo>
                    <a:pt x="24" y="0"/>
                  </a:moveTo>
                  <a:cubicBezTo>
                    <a:pt x="43" y="3"/>
                    <a:pt x="28" y="34"/>
                    <a:pt x="14" y="23"/>
                  </a:cubicBezTo>
                  <a:cubicBezTo>
                    <a:pt x="0" y="28"/>
                    <a:pt x="4" y="5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70" name="Freeform 25">
              <a:extLst>
                <a:ext uri="{FF2B5EF4-FFF2-40B4-BE49-F238E27FC236}">
                  <a16:creationId xmlns:a16="http://schemas.microsoft.com/office/drawing/2014/main" id="{E1D79822-C494-449C-B439-F437DAD4F2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324095" y="6423833"/>
              <a:ext cx="134697" cy="93843"/>
            </a:xfrm>
            <a:custGeom>
              <a:avLst/>
              <a:gdLst>
                <a:gd name="T0" fmla="*/ 23 w 41"/>
                <a:gd name="T1" fmla="*/ 0 h 31"/>
                <a:gd name="T2" fmla="*/ 17 w 41"/>
                <a:gd name="T3" fmla="*/ 25 h 31"/>
                <a:gd name="T4" fmla="*/ 23 w 41"/>
                <a:gd name="T5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1">
                  <a:moveTo>
                    <a:pt x="23" y="0"/>
                  </a:moveTo>
                  <a:cubicBezTo>
                    <a:pt x="40" y="1"/>
                    <a:pt x="41" y="31"/>
                    <a:pt x="17" y="25"/>
                  </a:cubicBezTo>
                  <a:cubicBezTo>
                    <a:pt x="0" y="7"/>
                    <a:pt x="17" y="4"/>
                    <a:pt x="2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71" name="Freeform 29">
              <a:extLst>
                <a:ext uri="{FF2B5EF4-FFF2-40B4-BE49-F238E27FC236}">
                  <a16:creationId xmlns:a16="http://schemas.microsoft.com/office/drawing/2014/main" id="{CDB324E5-E8D9-40E3-BAB4-1F87E67E4F4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324317" y="5897278"/>
              <a:ext cx="118747" cy="120771"/>
            </a:xfrm>
            <a:custGeom>
              <a:avLst/>
              <a:gdLst>
                <a:gd name="T0" fmla="*/ 16 w 36"/>
                <a:gd name="T1" fmla="*/ 4 h 40"/>
                <a:gd name="T2" fmla="*/ 34 w 36"/>
                <a:gd name="T3" fmla="*/ 15 h 40"/>
                <a:gd name="T4" fmla="*/ 16 w 36"/>
                <a:gd name="T5" fmla="*/ 4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40">
                  <a:moveTo>
                    <a:pt x="16" y="4"/>
                  </a:moveTo>
                  <a:cubicBezTo>
                    <a:pt x="36" y="5"/>
                    <a:pt x="33" y="0"/>
                    <a:pt x="34" y="15"/>
                  </a:cubicBezTo>
                  <a:cubicBezTo>
                    <a:pt x="34" y="40"/>
                    <a:pt x="0" y="22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72" name="Freeform 31">
              <a:extLst>
                <a:ext uri="{FF2B5EF4-FFF2-40B4-BE49-F238E27FC236}">
                  <a16:creationId xmlns:a16="http://schemas.microsoft.com/office/drawing/2014/main" id="{15404AB3-12EB-462E-85A2-AF4A7E91D7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356013" y="6183127"/>
              <a:ext cx="131153" cy="72626"/>
            </a:xfrm>
            <a:custGeom>
              <a:avLst/>
              <a:gdLst>
                <a:gd name="T0" fmla="*/ 24 w 40"/>
                <a:gd name="T1" fmla="*/ 0 h 24"/>
                <a:gd name="T2" fmla="*/ 25 w 40"/>
                <a:gd name="T3" fmla="*/ 24 h 24"/>
                <a:gd name="T4" fmla="*/ 24 w 40"/>
                <a:gd name="T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4">
                  <a:moveTo>
                    <a:pt x="24" y="0"/>
                  </a:moveTo>
                  <a:cubicBezTo>
                    <a:pt x="40" y="0"/>
                    <a:pt x="38" y="20"/>
                    <a:pt x="25" y="24"/>
                  </a:cubicBezTo>
                  <a:cubicBezTo>
                    <a:pt x="0" y="22"/>
                    <a:pt x="6" y="4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73" name="Freeform 32">
              <a:extLst>
                <a:ext uri="{FF2B5EF4-FFF2-40B4-BE49-F238E27FC236}">
                  <a16:creationId xmlns:a16="http://schemas.microsoft.com/office/drawing/2014/main" id="{228021CB-53B3-4BCC-A14C-0B6951FC971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04198" y="3296179"/>
              <a:ext cx="144445" cy="106083"/>
            </a:xfrm>
            <a:custGeom>
              <a:avLst/>
              <a:gdLst>
                <a:gd name="T0" fmla="*/ 28 w 44"/>
                <a:gd name="T1" fmla="*/ 0 h 35"/>
                <a:gd name="T2" fmla="*/ 42 w 44"/>
                <a:gd name="T3" fmla="*/ 21 h 35"/>
                <a:gd name="T4" fmla="*/ 28 w 44"/>
                <a:gd name="T5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5">
                  <a:moveTo>
                    <a:pt x="28" y="0"/>
                  </a:moveTo>
                  <a:cubicBezTo>
                    <a:pt x="36" y="1"/>
                    <a:pt x="44" y="12"/>
                    <a:pt x="42" y="21"/>
                  </a:cubicBezTo>
                  <a:cubicBezTo>
                    <a:pt x="23" y="35"/>
                    <a:pt x="0" y="7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74" name="Freeform 33">
              <a:extLst>
                <a:ext uri="{FF2B5EF4-FFF2-40B4-BE49-F238E27FC236}">
                  <a16:creationId xmlns:a16="http://schemas.microsoft.com/office/drawing/2014/main" id="{B353D0BC-00A6-4EA4-9311-9FCB88CC202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34111" y="4387490"/>
              <a:ext cx="151535" cy="75075"/>
            </a:xfrm>
            <a:custGeom>
              <a:avLst/>
              <a:gdLst>
                <a:gd name="T0" fmla="*/ 23 w 46"/>
                <a:gd name="T1" fmla="*/ 0 h 25"/>
                <a:gd name="T2" fmla="*/ 29 w 46"/>
                <a:gd name="T3" fmla="*/ 25 h 25"/>
                <a:gd name="T4" fmla="*/ 23 w 46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6" h="25">
                  <a:moveTo>
                    <a:pt x="23" y="0"/>
                  </a:moveTo>
                  <a:cubicBezTo>
                    <a:pt x="32" y="1"/>
                    <a:pt x="46" y="21"/>
                    <a:pt x="29" y="25"/>
                  </a:cubicBezTo>
                  <a:cubicBezTo>
                    <a:pt x="10" y="23"/>
                    <a:pt x="0" y="9"/>
                    <a:pt x="2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75" name="Freeform 34">
              <a:extLst>
                <a:ext uri="{FF2B5EF4-FFF2-40B4-BE49-F238E27FC236}">
                  <a16:creationId xmlns:a16="http://schemas.microsoft.com/office/drawing/2014/main" id="{0E001FD3-6EDD-47A3-9916-826E1595DAB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38041" y="5384813"/>
              <a:ext cx="134697" cy="84051"/>
            </a:xfrm>
            <a:custGeom>
              <a:avLst/>
              <a:gdLst>
                <a:gd name="T0" fmla="*/ 22 w 41"/>
                <a:gd name="T1" fmla="*/ 0 h 28"/>
                <a:gd name="T2" fmla="*/ 8 w 41"/>
                <a:gd name="T3" fmla="*/ 21 h 28"/>
                <a:gd name="T4" fmla="*/ 22 w 41"/>
                <a:gd name="T5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8">
                  <a:moveTo>
                    <a:pt x="22" y="0"/>
                  </a:moveTo>
                  <a:cubicBezTo>
                    <a:pt x="41" y="13"/>
                    <a:pt x="24" y="28"/>
                    <a:pt x="8" y="21"/>
                  </a:cubicBezTo>
                  <a:cubicBezTo>
                    <a:pt x="0" y="8"/>
                    <a:pt x="8" y="0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76" name="Freeform 35">
              <a:extLst>
                <a:ext uri="{FF2B5EF4-FFF2-40B4-BE49-F238E27FC236}">
                  <a16:creationId xmlns:a16="http://schemas.microsoft.com/office/drawing/2014/main" id="{FE214D5B-D151-4E09-A01E-BEAAF9C679E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33693" y="4595717"/>
              <a:ext cx="131153" cy="84866"/>
            </a:xfrm>
            <a:custGeom>
              <a:avLst/>
              <a:gdLst>
                <a:gd name="T0" fmla="*/ 27 w 40"/>
                <a:gd name="T1" fmla="*/ 1 h 28"/>
                <a:gd name="T2" fmla="*/ 38 w 40"/>
                <a:gd name="T3" fmla="*/ 17 h 28"/>
                <a:gd name="T4" fmla="*/ 27 w 40"/>
                <a:gd name="T5" fmla="*/ 1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8">
                  <a:moveTo>
                    <a:pt x="27" y="1"/>
                  </a:moveTo>
                  <a:cubicBezTo>
                    <a:pt x="35" y="0"/>
                    <a:pt x="40" y="10"/>
                    <a:pt x="38" y="17"/>
                  </a:cubicBezTo>
                  <a:cubicBezTo>
                    <a:pt x="17" y="28"/>
                    <a:pt x="0" y="7"/>
                    <a:pt x="27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77" name="Freeform 36">
              <a:extLst>
                <a:ext uri="{FF2B5EF4-FFF2-40B4-BE49-F238E27FC236}">
                  <a16:creationId xmlns:a16="http://schemas.microsoft.com/office/drawing/2014/main" id="{3024EF13-0A45-49DD-B0F4-FA3A5169EF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05830" y="6046702"/>
              <a:ext cx="144445" cy="102819"/>
            </a:xfrm>
            <a:custGeom>
              <a:avLst/>
              <a:gdLst>
                <a:gd name="T0" fmla="*/ 31 w 44"/>
                <a:gd name="T1" fmla="*/ 1 h 34"/>
                <a:gd name="T2" fmla="*/ 25 w 44"/>
                <a:gd name="T3" fmla="*/ 22 h 34"/>
                <a:gd name="T4" fmla="*/ 31 w 44"/>
                <a:gd name="T5" fmla="*/ 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4">
                  <a:moveTo>
                    <a:pt x="31" y="1"/>
                  </a:moveTo>
                  <a:cubicBezTo>
                    <a:pt x="44" y="3"/>
                    <a:pt x="38" y="34"/>
                    <a:pt x="25" y="22"/>
                  </a:cubicBezTo>
                  <a:cubicBezTo>
                    <a:pt x="0" y="28"/>
                    <a:pt x="14" y="0"/>
                    <a:pt x="3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78" name="Freeform 37">
              <a:extLst>
                <a:ext uri="{FF2B5EF4-FFF2-40B4-BE49-F238E27FC236}">
                  <a16:creationId xmlns:a16="http://schemas.microsoft.com/office/drawing/2014/main" id="{95E0BDAE-48A7-4752-A150-74DA4BAE5E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17596" y="3060239"/>
              <a:ext cx="115202" cy="121588"/>
            </a:xfrm>
            <a:custGeom>
              <a:avLst/>
              <a:gdLst>
                <a:gd name="T0" fmla="*/ 16 w 35"/>
                <a:gd name="T1" fmla="*/ 4 h 40"/>
                <a:gd name="T2" fmla="*/ 33 w 35"/>
                <a:gd name="T3" fmla="*/ 15 h 40"/>
                <a:gd name="T4" fmla="*/ 16 w 35"/>
                <a:gd name="T5" fmla="*/ 4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5" h="40">
                  <a:moveTo>
                    <a:pt x="16" y="4"/>
                  </a:moveTo>
                  <a:cubicBezTo>
                    <a:pt x="35" y="4"/>
                    <a:pt x="32" y="0"/>
                    <a:pt x="33" y="15"/>
                  </a:cubicBezTo>
                  <a:cubicBezTo>
                    <a:pt x="34" y="40"/>
                    <a:pt x="0" y="22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79" name="Freeform 38">
              <a:extLst>
                <a:ext uri="{FF2B5EF4-FFF2-40B4-BE49-F238E27FC236}">
                  <a16:creationId xmlns:a16="http://schemas.microsoft.com/office/drawing/2014/main" id="{DE128EDB-3179-4F47-8B37-BEDE3B82FFC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25265" y="4900335"/>
              <a:ext cx="127608" cy="69362"/>
            </a:xfrm>
            <a:custGeom>
              <a:avLst/>
              <a:gdLst>
                <a:gd name="T0" fmla="*/ 26 w 39"/>
                <a:gd name="T1" fmla="*/ 0 h 23"/>
                <a:gd name="T2" fmla="*/ 26 w 39"/>
                <a:gd name="T3" fmla="*/ 23 h 23"/>
                <a:gd name="T4" fmla="*/ 26 w 3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3">
                  <a:moveTo>
                    <a:pt x="26" y="0"/>
                  </a:moveTo>
                  <a:cubicBezTo>
                    <a:pt x="39" y="1"/>
                    <a:pt x="38" y="21"/>
                    <a:pt x="26" y="23"/>
                  </a:cubicBezTo>
                  <a:cubicBezTo>
                    <a:pt x="0" y="23"/>
                    <a:pt x="5" y="2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80" name="Freeform 39">
              <a:extLst>
                <a:ext uri="{FF2B5EF4-FFF2-40B4-BE49-F238E27FC236}">
                  <a16:creationId xmlns:a16="http://schemas.microsoft.com/office/drawing/2014/main" id="{E09CDD49-7B7B-42C0-A09E-6CFB3CDFF6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17373" y="5141456"/>
              <a:ext cx="131153" cy="81603"/>
            </a:xfrm>
            <a:custGeom>
              <a:avLst/>
              <a:gdLst>
                <a:gd name="T0" fmla="*/ 25 w 40"/>
                <a:gd name="T1" fmla="*/ 0 h 27"/>
                <a:gd name="T2" fmla="*/ 38 w 40"/>
                <a:gd name="T3" fmla="*/ 20 h 27"/>
                <a:gd name="T4" fmla="*/ 25 w 40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7">
                  <a:moveTo>
                    <a:pt x="25" y="0"/>
                  </a:moveTo>
                  <a:cubicBezTo>
                    <a:pt x="34" y="0"/>
                    <a:pt x="40" y="11"/>
                    <a:pt x="38" y="20"/>
                  </a:cubicBezTo>
                  <a:cubicBezTo>
                    <a:pt x="17" y="27"/>
                    <a:pt x="0" y="12"/>
                    <a:pt x="25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81" name="Freeform 40">
              <a:extLst>
                <a:ext uri="{FF2B5EF4-FFF2-40B4-BE49-F238E27FC236}">
                  <a16:creationId xmlns:a16="http://schemas.microsoft.com/office/drawing/2014/main" id="{93C5D839-4CD5-4165-9091-7D9B92CDC1D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12337" y="2598157"/>
              <a:ext cx="134697" cy="81603"/>
            </a:xfrm>
            <a:custGeom>
              <a:avLst/>
              <a:gdLst>
                <a:gd name="T0" fmla="*/ 19 w 41"/>
                <a:gd name="T1" fmla="*/ 0 h 27"/>
                <a:gd name="T2" fmla="*/ 7 w 41"/>
                <a:gd name="T3" fmla="*/ 20 h 27"/>
                <a:gd name="T4" fmla="*/ 19 w 41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7">
                  <a:moveTo>
                    <a:pt x="19" y="0"/>
                  </a:moveTo>
                  <a:cubicBezTo>
                    <a:pt x="41" y="9"/>
                    <a:pt x="28" y="27"/>
                    <a:pt x="7" y="20"/>
                  </a:cubicBezTo>
                  <a:cubicBezTo>
                    <a:pt x="0" y="8"/>
                    <a:pt x="7" y="1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82" name="Freeform 41">
              <a:extLst>
                <a:ext uri="{FF2B5EF4-FFF2-40B4-BE49-F238E27FC236}">
                  <a16:creationId xmlns:a16="http://schemas.microsoft.com/office/drawing/2014/main" id="{3C7F638A-BB6D-4B24-A7F9-03BF8087459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05830" y="6278710"/>
              <a:ext cx="144445" cy="78339"/>
            </a:xfrm>
            <a:custGeom>
              <a:avLst/>
              <a:gdLst>
                <a:gd name="T0" fmla="*/ 29 w 44"/>
                <a:gd name="T1" fmla="*/ 0 h 26"/>
                <a:gd name="T2" fmla="*/ 26 w 44"/>
                <a:gd name="T3" fmla="*/ 26 h 26"/>
                <a:gd name="T4" fmla="*/ 29 w 44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26">
                  <a:moveTo>
                    <a:pt x="29" y="0"/>
                  </a:moveTo>
                  <a:cubicBezTo>
                    <a:pt x="44" y="3"/>
                    <a:pt x="40" y="22"/>
                    <a:pt x="26" y="26"/>
                  </a:cubicBezTo>
                  <a:cubicBezTo>
                    <a:pt x="0" y="25"/>
                    <a:pt x="11" y="6"/>
                    <a:pt x="2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83" name="Freeform 42">
              <a:extLst>
                <a:ext uri="{FF2B5EF4-FFF2-40B4-BE49-F238E27FC236}">
                  <a16:creationId xmlns:a16="http://schemas.microsoft.com/office/drawing/2014/main" id="{5B59DB64-329B-45EA-8A67-4213A886B5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093998" y="5596726"/>
              <a:ext cx="144445" cy="97107"/>
            </a:xfrm>
            <a:custGeom>
              <a:avLst/>
              <a:gdLst>
                <a:gd name="T0" fmla="*/ 31 w 44"/>
                <a:gd name="T1" fmla="*/ 1 h 32"/>
                <a:gd name="T2" fmla="*/ 43 w 44"/>
                <a:gd name="T3" fmla="*/ 16 h 32"/>
                <a:gd name="T4" fmla="*/ 31 w 44"/>
                <a:gd name="T5" fmla="*/ 1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2">
                  <a:moveTo>
                    <a:pt x="31" y="1"/>
                  </a:moveTo>
                  <a:cubicBezTo>
                    <a:pt x="40" y="0"/>
                    <a:pt x="44" y="8"/>
                    <a:pt x="43" y="16"/>
                  </a:cubicBezTo>
                  <a:cubicBezTo>
                    <a:pt x="29" y="32"/>
                    <a:pt x="0" y="7"/>
                    <a:pt x="3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84" name="Freeform 44">
              <a:extLst>
                <a:ext uri="{FF2B5EF4-FFF2-40B4-BE49-F238E27FC236}">
                  <a16:creationId xmlns:a16="http://schemas.microsoft.com/office/drawing/2014/main" id="{D8DAB003-6484-4D1D-85AE-93FA09BC5EF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097788" y="4080854"/>
              <a:ext cx="131153" cy="84866"/>
            </a:xfrm>
            <a:custGeom>
              <a:avLst/>
              <a:gdLst>
                <a:gd name="T0" fmla="*/ 27 w 40"/>
                <a:gd name="T1" fmla="*/ 1 h 28"/>
                <a:gd name="T2" fmla="*/ 38 w 40"/>
                <a:gd name="T3" fmla="*/ 17 h 28"/>
                <a:gd name="T4" fmla="*/ 27 w 40"/>
                <a:gd name="T5" fmla="*/ 1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8">
                  <a:moveTo>
                    <a:pt x="27" y="1"/>
                  </a:moveTo>
                  <a:cubicBezTo>
                    <a:pt x="35" y="0"/>
                    <a:pt x="40" y="10"/>
                    <a:pt x="38" y="17"/>
                  </a:cubicBezTo>
                  <a:cubicBezTo>
                    <a:pt x="17" y="28"/>
                    <a:pt x="0" y="7"/>
                    <a:pt x="27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85" name="Freeform 45">
              <a:extLst>
                <a:ext uri="{FF2B5EF4-FFF2-40B4-BE49-F238E27FC236}">
                  <a16:creationId xmlns:a16="http://schemas.microsoft.com/office/drawing/2014/main" id="{D49280A1-ACA8-4CD6-9012-AF12660F07E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075637" y="5836680"/>
              <a:ext cx="144445" cy="102819"/>
            </a:xfrm>
            <a:custGeom>
              <a:avLst/>
              <a:gdLst>
                <a:gd name="T0" fmla="*/ 31 w 44"/>
                <a:gd name="T1" fmla="*/ 0 h 34"/>
                <a:gd name="T2" fmla="*/ 42 w 44"/>
                <a:gd name="T3" fmla="*/ 19 h 34"/>
                <a:gd name="T4" fmla="*/ 31 w 44"/>
                <a:gd name="T5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4">
                  <a:moveTo>
                    <a:pt x="31" y="0"/>
                  </a:moveTo>
                  <a:cubicBezTo>
                    <a:pt x="39" y="0"/>
                    <a:pt x="44" y="12"/>
                    <a:pt x="42" y="19"/>
                  </a:cubicBezTo>
                  <a:cubicBezTo>
                    <a:pt x="25" y="34"/>
                    <a:pt x="0" y="8"/>
                    <a:pt x="3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86" name="Freeform 46">
              <a:extLst>
                <a:ext uri="{FF2B5EF4-FFF2-40B4-BE49-F238E27FC236}">
                  <a16:creationId xmlns:a16="http://schemas.microsoft.com/office/drawing/2014/main" id="{C03EAE8C-6089-40E5-9361-2E266A1EEBA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24696" y="2830776"/>
              <a:ext cx="121406" cy="81603"/>
            </a:xfrm>
            <a:custGeom>
              <a:avLst/>
              <a:gdLst>
                <a:gd name="T0" fmla="*/ 19 w 37"/>
                <a:gd name="T1" fmla="*/ 1 h 27"/>
                <a:gd name="T2" fmla="*/ 21 w 37"/>
                <a:gd name="T3" fmla="*/ 27 h 27"/>
                <a:gd name="T4" fmla="*/ 19 w 37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7">
                  <a:moveTo>
                    <a:pt x="19" y="1"/>
                  </a:moveTo>
                  <a:cubicBezTo>
                    <a:pt x="31" y="2"/>
                    <a:pt x="37" y="24"/>
                    <a:pt x="21" y="27"/>
                  </a:cubicBezTo>
                  <a:cubicBezTo>
                    <a:pt x="1" y="27"/>
                    <a:pt x="0" y="0"/>
                    <a:pt x="19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87" name="Freeform 47">
              <a:extLst>
                <a:ext uri="{FF2B5EF4-FFF2-40B4-BE49-F238E27FC236}">
                  <a16:creationId xmlns:a16="http://schemas.microsoft.com/office/drawing/2014/main" id="{02E3A077-F087-4E14-A13E-4E9D4369B1F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082841" y="3849727"/>
              <a:ext cx="147990" cy="78339"/>
            </a:xfrm>
            <a:custGeom>
              <a:avLst/>
              <a:gdLst>
                <a:gd name="T0" fmla="*/ 22 w 45"/>
                <a:gd name="T1" fmla="*/ 0 h 26"/>
                <a:gd name="T2" fmla="*/ 28 w 45"/>
                <a:gd name="T3" fmla="*/ 26 h 26"/>
                <a:gd name="T4" fmla="*/ 22 w 45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26">
                  <a:moveTo>
                    <a:pt x="22" y="0"/>
                  </a:moveTo>
                  <a:cubicBezTo>
                    <a:pt x="32" y="2"/>
                    <a:pt x="45" y="22"/>
                    <a:pt x="28" y="26"/>
                  </a:cubicBezTo>
                  <a:cubicBezTo>
                    <a:pt x="10" y="24"/>
                    <a:pt x="0" y="9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88" name="Freeform 48">
              <a:extLst>
                <a:ext uri="{FF2B5EF4-FFF2-40B4-BE49-F238E27FC236}">
                  <a16:creationId xmlns:a16="http://schemas.microsoft.com/office/drawing/2014/main" id="{7CE4FAAA-45E7-4C86-B59A-F284B79EFD2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078098" y="3616257"/>
              <a:ext cx="133812" cy="79154"/>
            </a:xfrm>
            <a:custGeom>
              <a:avLst/>
              <a:gdLst>
                <a:gd name="T0" fmla="*/ 19 w 41"/>
                <a:gd name="T1" fmla="*/ 0 h 26"/>
                <a:gd name="T2" fmla="*/ 7 w 41"/>
                <a:gd name="T3" fmla="*/ 19 h 26"/>
                <a:gd name="T4" fmla="*/ 19 w 41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6">
                  <a:moveTo>
                    <a:pt x="19" y="0"/>
                  </a:moveTo>
                  <a:cubicBezTo>
                    <a:pt x="41" y="9"/>
                    <a:pt x="28" y="26"/>
                    <a:pt x="7" y="19"/>
                  </a:cubicBezTo>
                  <a:cubicBezTo>
                    <a:pt x="0" y="8"/>
                    <a:pt x="7" y="1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89" name="Freeform 49">
              <a:extLst>
                <a:ext uri="{FF2B5EF4-FFF2-40B4-BE49-F238E27FC236}">
                  <a16:creationId xmlns:a16="http://schemas.microsoft.com/office/drawing/2014/main" id="{E2689B62-CCA1-4EE5-B622-FBA51686891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076712" y="6507925"/>
              <a:ext cx="127608" cy="81603"/>
            </a:xfrm>
            <a:custGeom>
              <a:avLst/>
              <a:gdLst>
                <a:gd name="T0" fmla="*/ 21 w 39"/>
                <a:gd name="T1" fmla="*/ 2 h 27"/>
                <a:gd name="T2" fmla="*/ 26 w 39"/>
                <a:gd name="T3" fmla="*/ 24 h 27"/>
                <a:gd name="T4" fmla="*/ 21 w 39"/>
                <a:gd name="T5" fmla="*/ 2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7">
                  <a:moveTo>
                    <a:pt x="21" y="2"/>
                  </a:moveTo>
                  <a:cubicBezTo>
                    <a:pt x="36" y="0"/>
                    <a:pt x="39" y="17"/>
                    <a:pt x="26" y="24"/>
                  </a:cubicBezTo>
                  <a:cubicBezTo>
                    <a:pt x="8" y="27"/>
                    <a:pt x="0" y="9"/>
                    <a:pt x="21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90" name="Freeform 8">
              <a:extLst>
                <a:ext uri="{FF2B5EF4-FFF2-40B4-BE49-F238E27FC236}">
                  <a16:creationId xmlns:a16="http://schemas.microsoft.com/office/drawing/2014/main" id="{113638EE-3BCF-4315-A329-3C6766A3890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41853" y="34906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91" name="Freeform 106">
              <a:extLst>
                <a:ext uri="{FF2B5EF4-FFF2-40B4-BE49-F238E27FC236}">
                  <a16:creationId xmlns:a16="http://schemas.microsoft.com/office/drawing/2014/main" id="{4FB36B8F-335B-40F2-83BB-C2B2689DC2E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301184" y="6639670"/>
              <a:ext cx="134697" cy="97107"/>
            </a:xfrm>
            <a:custGeom>
              <a:avLst/>
              <a:gdLst>
                <a:gd name="T0" fmla="*/ 25 w 41"/>
                <a:gd name="T1" fmla="*/ 0 h 32"/>
                <a:gd name="T2" fmla="*/ 4 w 41"/>
                <a:gd name="T3" fmla="*/ 18 h 32"/>
                <a:gd name="T4" fmla="*/ 25 w 41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2">
                  <a:moveTo>
                    <a:pt x="25" y="0"/>
                  </a:moveTo>
                  <a:cubicBezTo>
                    <a:pt x="41" y="13"/>
                    <a:pt x="15" y="32"/>
                    <a:pt x="4" y="18"/>
                  </a:cubicBezTo>
                  <a:cubicBezTo>
                    <a:pt x="0" y="5"/>
                    <a:pt x="15" y="0"/>
                    <a:pt x="25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</p:grpSp>
      <p:sp useBgFill="1">
        <p:nvSpPr>
          <p:cNvPr id="193" name="Rectangle 192">
            <a:extLst>
              <a:ext uri="{FF2B5EF4-FFF2-40B4-BE49-F238E27FC236}">
                <a16:creationId xmlns:a16="http://schemas.microsoft.com/office/drawing/2014/main" id="{D6F5F07B-A917-442C-82D5-5719737E9E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4" descr="Shape, arrow&#10;&#10;Description automatically generated">
            <a:extLst>
              <a:ext uri="{FF2B5EF4-FFF2-40B4-BE49-F238E27FC236}">
                <a16:creationId xmlns:a16="http://schemas.microsoft.com/office/drawing/2014/main" id="{B855C2C2-57D3-41B4-BA13-A9883E9C31D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16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195" name="Rectangle 194">
            <a:extLst>
              <a:ext uri="{FF2B5EF4-FFF2-40B4-BE49-F238E27FC236}">
                <a16:creationId xmlns:a16="http://schemas.microsoft.com/office/drawing/2014/main" id="{C6C3E48C-655A-4982-8E73-7FB0D9E650F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9" y="3307170"/>
            <a:ext cx="12191982" cy="3558767"/>
          </a:xfrm>
          <a:prstGeom prst="rect">
            <a:avLst/>
          </a:prstGeom>
          <a:gradFill>
            <a:gsLst>
              <a:gs pos="89000">
                <a:srgbClr val="000000">
                  <a:alpha val="0"/>
                </a:srgbClr>
              </a:gs>
              <a:gs pos="0">
                <a:schemeClr val="tx1"/>
              </a:gs>
              <a:gs pos="56000">
                <a:srgbClr val="000000">
                  <a:alpha val="26000"/>
                </a:srgbClr>
              </a:gs>
              <a:gs pos="14000">
                <a:srgbClr val="000000">
                  <a:alpha val="37000"/>
                </a:srgbClr>
              </a:gs>
              <a:gs pos="0">
                <a:srgbClr val="000000">
                  <a:alpha val="25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99818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>
            <a:extLst>
              <a:ext uri="{FF2B5EF4-FFF2-40B4-BE49-F238E27FC236}">
                <a16:creationId xmlns:a16="http://schemas.microsoft.com/office/drawing/2014/main" id="{71AFD227-869A-489C-A9B5-3F0498DF3C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096450" y="13394"/>
            <a:ext cx="494218" cy="6814823"/>
            <a:chOff x="11096450" y="13394"/>
            <a:chExt cx="494218" cy="6814823"/>
          </a:xfrm>
          <a:solidFill>
            <a:schemeClr val="bg2">
              <a:lumMod val="90000"/>
            </a:schemeClr>
          </a:solidFill>
        </p:grpSpPr>
        <p:sp>
          <p:nvSpPr>
            <p:cNvPr id="10" name="Freeform 8">
              <a:extLst>
                <a:ext uri="{FF2B5EF4-FFF2-40B4-BE49-F238E27FC236}">
                  <a16:creationId xmlns:a16="http://schemas.microsoft.com/office/drawing/2014/main" id="{62704B34-199B-4964-9C78-3AB9735915A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08009" y="6718576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1" name="Freeform 10">
              <a:extLst>
                <a:ext uri="{FF2B5EF4-FFF2-40B4-BE49-F238E27FC236}">
                  <a16:creationId xmlns:a16="http://schemas.microsoft.com/office/drawing/2014/main" id="{8B1E8DB8-017D-454E-849F-EE5742849FD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75034" y="77813"/>
              <a:ext cx="138242" cy="88130"/>
            </a:xfrm>
            <a:custGeom>
              <a:avLst/>
              <a:gdLst>
                <a:gd name="T0" fmla="*/ 22 w 42"/>
                <a:gd name="T1" fmla="*/ 0 h 29"/>
                <a:gd name="T2" fmla="*/ 14 w 42"/>
                <a:gd name="T3" fmla="*/ 25 h 29"/>
                <a:gd name="T4" fmla="*/ 22 w 42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29">
                  <a:moveTo>
                    <a:pt x="22" y="0"/>
                  </a:moveTo>
                  <a:cubicBezTo>
                    <a:pt x="42" y="7"/>
                    <a:pt x="28" y="29"/>
                    <a:pt x="14" y="25"/>
                  </a:cubicBezTo>
                  <a:cubicBezTo>
                    <a:pt x="0" y="18"/>
                    <a:pt x="8" y="1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2" name="Freeform 15">
              <a:extLst>
                <a:ext uri="{FF2B5EF4-FFF2-40B4-BE49-F238E27FC236}">
                  <a16:creationId xmlns:a16="http://schemas.microsoft.com/office/drawing/2014/main" id="{16D80E5D-5099-41C4-A80A-1B1538C382F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78964" y="592010"/>
              <a:ext cx="121406" cy="72626"/>
            </a:xfrm>
            <a:custGeom>
              <a:avLst/>
              <a:gdLst>
                <a:gd name="T0" fmla="*/ 16 w 37"/>
                <a:gd name="T1" fmla="*/ 0 h 24"/>
                <a:gd name="T2" fmla="*/ 11 w 37"/>
                <a:gd name="T3" fmla="*/ 24 h 24"/>
                <a:gd name="T4" fmla="*/ 16 w 37"/>
                <a:gd name="T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4">
                  <a:moveTo>
                    <a:pt x="16" y="0"/>
                  </a:moveTo>
                  <a:cubicBezTo>
                    <a:pt x="37" y="6"/>
                    <a:pt x="30" y="20"/>
                    <a:pt x="11" y="24"/>
                  </a:cubicBezTo>
                  <a:cubicBezTo>
                    <a:pt x="0" y="17"/>
                    <a:pt x="5" y="3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3" name="Freeform 18">
              <a:extLst>
                <a:ext uri="{FF2B5EF4-FFF2-40B4-BE49-F238E27FC236}">
                  <a16:creationId xmlns:a16="http://schemas.microsoft.com/office/drawing/2014/main" id="{947751E1-E2F4-467E-B547-3BD4BAB7F5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82378" y="335267"/>
              <a:ext cx="138242" cy="78339"/>
            </a:xfrm>
            <a:custGeom>
              <a:avLst/>
              <a:gdLst>
                <a:gd name="T0" fmla="*/ 6 w 42"/>
                <a:gd name="T1" fmla="*/ 6 h 26"/>
                <a:gd name="T2" fmla="*/ 21 w 42"/>
                <a:gd name="T3" fmla="*/ 26 h 26"/>
                <a:gd name="T4" fmla="*/ 6 w 42"/>
                <a:gd name="T5" fmla="*/ 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26">
                  <a:moveTo>
                    <a:pt x="6" y="6"/>
                  </a:moveTo>
                  <a:cubicBezTo>
                    <a:pt x="25" y="0"/>
                    <a:pt x="42" y="17"/>
                    <a:pt x="21" y="26"/>
                  </a:cubicBezTo>
                  <a:cubicBezTo>
                    <a:pt x="9" y="26"/>
                    <a:pt x="0" y="16"/>
                    <a:pt x="6" y="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4" name="Freeform 19">
              <a:extLst>
                <a:ext uri="{FF2B5EF4-FFF2-40B4-BE49-F238E27FC236}">
                  <a16:creationId xmlns:a16="http://schemas.microsoft.com/office/drawing/2014/main" id="{55D8869B-B701-4268-9856-876345C8AE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07714" y="2021691"/>
              <a:ext cx="124951" cy="69362"/>
            </a:xfrm>
            <a:custGeom>
              <a:avLst/>
              <a:gdLst>
                <a:gd name="T0" fmla="*/ 16 w 38"/>
                <a:gd name="T1" fmla="*/ 0 h 23"/>
                <a:gd name="T2" fmla="*/ 10 w 38"/>
                <a:gd name="T3" fmla="*/ 23 h 23"/>
                <a:gd name="T4" fmla="*/ 16 w 38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3">
                  <a:moveTo>
                    <a:pt x="16" y="0"/>
                  </a:moveTo>
                  <a:cubicBezTo>
                    <a:pt x="38" y="8"/>
                    <a:pt x="31" y="18"/>
                    <a:pt x="10" y="23"/>
                  </a:cubicBezTo>
                  <a:cubicBezTo>
                    <a:pt x="0" y="16"/>
                    <a:pt x="4" y="3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5" name="Freeform 20">
              <a:extLst>
                <a:ext uri="{FF2B5EF4-FFF2-40B4-BE49-F238E27FC236}">
                  <a16:creationId xmlns:a16="http://schemas.microsoft.com/office/drawing/2014/main" id="{A25CA59C-849F-4CE4-A9B0-293F98DE2C7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14629" y="2272420"/>
              <a:ext cx="128495" cy="78339"/>
            </a:xfrm>
            <a:custGeom>
              <a:avLst/>
              <a:gdLst>
                <a:gd name="T0" fmla="*/ 24 w 39"/>
                <a:gd name="T1" fmla="*/ 0 h 26"/>
                <a:gd name="T2" fmla="*/ 20 w 39"/>
                <a:gd name="T3" fmla="*/ 26 h 26"/>
                <a:gd name="T4" fmla="*/ 24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4" y="0"/>
                  </a:moveTo>
                  <a:cubicBezTo>
                    <a:pt x="39" y="3"/>
                    <a:pt x="36" y="26"/>
                    <a:pt x="20" y="26"/>
                  </a:cubicBezTo>
                  <a:cubicBezTo>
                    <a:pt x="0" y="18"/>
                    <a:pt x="3" y="3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6" name="Freeform 22">
              <a:extLst>
                <a:ext uri="{FF2B5EF4-FFF2-40B4-BE49-F238E27FC236}">
                  <a16:creationId xmlns:a16="http://schemas.microsoft.com/office/drawing/2014/main" id="{FE000DB1-AAA1-4BFF-8F14-53624C2F9E0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26398" y="1049544"/>
              <a:ext cx="150648" cy="99554"/>
            </a:xfrm>
            <a:custGeom>
              <a:avLst/>
              <a:gdLst>
                <a:gd name="T0" fmla="*/ 26 w 46"/>
                <a:gd name="T1" fmla="*/ 0 h 33"/>
                <a:gd name="T2" fmla="*/ 38 w 46"/>
                <a:gd name="T3" fmla="*/ 22 h 33"/>
                <a:gd name="T4" fmla="*/ 26 w 46"/>
                <a:gd name="T5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6" h="33">
                  <a:moveTo>
                    <a:pt x="26" y="0"/>
                  </a:moveTo>
                  <a:cubicBezTo>
                    <a:pt x="29" y="0"/>
                    <a:pt x="46" y="16"/>
                    <a:pt x="38" y="22"/>
                  </a:cubicBezTo>
                  <a:cubicBezTo>
                    <a:pt x="16" y="33"/>
                    <a:pt x="0" y="5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7" name="Freeform 23">
              <a:extLst>
                <a:ext uri="{FF2B5EF4-FFF2-40B4-BE49-F238E27FC236}">
                  <a16:creationId xmlns:a16="http://schemas.microsoft.com/office/drawing/2014/main" id="{5EEFBC14-7E5B-47B2-B5E3-E90991F8919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40085" y="836978"/>
              <a:ext cx="134697" cy="81603"/>
            </a:xfrm>
            <a:custGeom>
              <a:avLst/>
              <a:gdLst>
                <a:gd name="T0" fmla="*/ 19 w 41"/>
                <a:gd name="T1" fmla="*/ 0 h 27"/>
                <a:gd name="T2" fmla="*/ 8 w 41"/>
                <a:gd name="T3" fmla="*/ 20 h 27"/>
                <a:gd name="T4" fmla="*/ 19 w 41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7">
                  <a:moveTo>
                    <a:pt x="19" y="0"/>
                  </a:moveTo>
                  <a:cubicBezTo>
                    <a:pt x="41" y="10"/>
                    <a:pt x="28" y="27"/>
                    <a:pt x="8" y="20"/>
                  </a:cubicBezTo>
                  <a:cubicBezTo>
                    <a:pt x="0" y="8"/>
                    <a:pt x="7" y="2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8" name="Freeform 26">
              <a:extLst>
                <a:ext uri="{FF2B5EF4-FFF2-40B4-BE49-F238E27FC236}">
                  <a16:creationId xmlns:a16="http://schemas.microsoft.com/office/drawing/2014/main" id="{00AFF6E4-A34A-4FD3-8C57-BB96114822D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27309" y="1320685"/>
              <a:ext cx="127608" cy="78339"/>
            </a:xfrm>
            <a:custGeom>
              <a:avLst/>
              <a:gdLst>
                <a:gd name="T0" fmla="*/ 24 w 39"/>
                <a:gd name="T1" fmla="*/ 0 h 26"/>
                <a:gd name="T2" fmla="*/ 20 w 39"/>
                <a:gd name="T3" fmla="*/ 25 h 26"/>
                <a:gd name="T4" fmla="*/ 24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4" y="0"/>
                  </a:moveTo>
                  <a:cubicBezTo>
                    <a:pt x="39" y="2"/>
                    <a:pt x="36" y="26"/>
                    <a:pt x="20" y="25"/>
                  </a:cubicBezTo>
                  <a:cubicBezTo>
                    <a:pt x="0" y="18"/>
                    <a:pt x="3" y="3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9" name="Freeform 27">
              <a:extLst>
                <a:ext uri="{FF2B5EF4-FFF2-40B4-BE49-F238E27FC236}">
                  <a16:creationId xmlns:a16="http://schemas.microsoft.com/office/drawing/2014/main" id="{C63A8474-C075-4441-A0B3-52286EA5009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07470" y="1778440"/>
              <a:ext cx="131153" cy="93843"/>
            </a:xfrm>
            <a:custGeom>
              <a:avLst/>
              <a:gdLst>
                <a:gd name="T0" fmla="*/ 22 w 40"/>
                <a:gd name="T1" fmla="*/ 0 h 31"/>
                <a:gd name="T2" fmla="*/ 16 w 40"/>
                <a:gd name="T3" fmla="*/ 25 h 31"/>
                <a:gd name="T4" fmla="*/ 22 w 40"/>
                <a:gd name="T5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1">
                  <a:moveTo>
                    <a:pt x="22" y="0"/>
                  </a:moveTo>
                  <a:cubicBezTo>
                    <a:pt x="39" y="3"/>
                    <a:pt x="40" y="31"/>
                    <a:pt x="16" y="25"/>
                  </a:cubicBezTo>
                  <a:cubicBezTo>
                    <a:pt x="0" y="7"/>
                    <a:pt x="13" y="4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0" name="Freeform 28">
              <a:extLst>
                <a:ext uri="{FF2B5EF4-FFF2-40B4-BE49-F238E27FC236}">
                  <a16:creationId xmlns:a16="http://schemas.microsoft.com/office/drawing/2014/main" id="{35DA4698-A2ED-4512-8887-F12D3F14372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04869" y="1535195"/>
              <a:ext cx="127608" cy="69362"/>
            </a:xfrm>
            <a:custGeom>
              <a:avLst/>
              <a:gdLst>
                <a:gd name="T0" fmla="*/ 16 w 39"/>
                <a:gd name="T1" fmla="*/ 0 h 23"/>
                <a:gd name="T2" fmla="*/ 11 w 39"/>
                <a:gd name="T3" fmla="*/ 23 h 23"/>
                <a:gd name="T4" fmla="*/ 16 w 3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3">
                  <a:moveTo>
                    <a:pt x="16" y="0"/>
                  </a:moveTo>
                  <a:cubicBezTo>
                    <a:pt x="39" y="7"/>
                    <a:pt x="31" y="17"/>
                    <a:pt x="11" y="23"/>
                  </a:cubicBezTo>
                  <a:cubicBezTo>
                    <a:pt x="0" y="16"/>
                    <a:pt x="4" y="2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1" name="Freeform 30">
              <a:extLst>
                <a:ext uri="{FF2B5EF4-FFF2-40B4-BE49-F238E27FC236}">
                  <a16:creationId xmlns:a16="http://schemas.microsoft.com/office/drawing/2014/main" id="{3358E118-D590-4E50-B21C-6CDAA1CCAFC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80119" y="1078297"/>
              <a:ext cx="9748" cy="5712"/>
            </a:xfrm>
            <a:custGeom>
              <a:avLst/>
              <a:gdLst>
                <a:gd name="T0" fmla="*/ 1 w 3"/>
                <a:gd name="T1" fmla="*/ 0 h 2"/>
                <a:gd name="T2" fmla="*/ 2 w 3"/>
                <a:gd name="T3" fmla="*/ 2 h 2"/>
                <a:gd name="T4" fmla="*/ 1 w 3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2">
                  <a:moveTo>
                    <a:pt x="1" y="0"/>
                  </a:moveTo>
                  <a:cubicBezTo>
                    <a:pt x="2" y="1"/>
                    <a:pt x="3" y="2"/>
                    <a:pt x="2" y="2"/>
                  </a:cubicBezTo>
                  <a:cubicBezTo>
                    <a:pt x="1" y="2"/>
                    <a:pt x="0" y="1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2" name="Freeform 43">
              <a:extLst>
                <a:ext uri="{FF2B5EF4-FFF2-40B4-BE49-F238E27FC236}">
                  <a16:creationId xmlns:a16="http://schemas.microsoft.com/office/drawing/2014/main" id="{F1EE889E-60FF-423F-ADCB-6CBEE853A04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94111" y="860614"/>
              <a:ext cx="143559" cy="75075"/>
            </a:xfrm>
            <a:custGeom>
              <a:avLst/>
              <a:gdLst>
                <a:gd name="T0" fmla="*/ 28 w 44"/>
                <a:gd name="T1" fmla="*/ 0 h 25"/>
                <a:gd name="T2" fmla="*/ 25 w 44"/>
                <a:gd name="T3" fmla="*/ 25 h 25"/>
                <a:gd name="T4" fmla="*/ 28 w 44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25">
                  <a:moveTo>
                    <a:pt x="28" y="0"/>
                  </a:moveTo>
                  <a:cubicBezTo>
                    <a:pt x="44" y="2"/>
                    <a:pt x="38" y="22"/>
                    <a:pt x="25" y="25"/>
                  </a:cubicBezTo>
                  <a:cubicBezTo>
                    <a:pt x="0" y="25"/>
                    <a:pt x="9" y="5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3" name="Freeform 51">
              <a:extLst>
                <a:ext uri="{FF2B5EF4-FFF2-40B4-BE49-F238E27FC236}">
                  <a16:creationId xmlns:a16="http://schemas.microsoft.com/office/drawing/2014/main" id="{A4AA0634-0A7C-4A35-8EB7-775200F129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67080" y="1015030"/>
              <a:ext cx="115202" cy="90579"/>
            </a:xfrm>
            <a:custGeom>
              <a:avLst/>
              <a:gdLst>
                <a:gd name="T0" fmla="*/ 19 w 35"/>
                <a:gd name="T1" fmla="*/ 0 h 30"/>
                <a:gd name="T2" fmla="*/ 33 w 35"/>
                <a:gd name="T3" fmla="*/ 15 h 30"/>
                <a:gd name="T4" fmla="*/ 25 w 35"/>
                <a:gd name="T5" fmla="*/ 19 h 30"/>
                <a:gd name="T6" fmla="*/ 19 w 35"/>
                <a:gd name="T7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" h="30">
                  <a:moveTo>
                    <a:pt x="19" y="0"/>
                  </a:moveTo>
                  <a:cubicBezTo>
                    <a:pt x="26" y="0"/>
                    <a:pt x="35" y="8"/>
                    <a:pt x="33" y="15"/>
                  </a:cubicBezTo>
                  <a:cubicBezTo>
                    <a:pt x="30" y="12"/>
                    <a:pt x="27" y="17"/>
                    <a:pt x="25" y="19"/>
                  </a:cubicBezTo>
                  <a:cubicBezTo>
                    <a:pt x="7" y="30"/>
                    <a:pt x="0" y="5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4" name="Freeform 52">
              <a:extLst>
                <a:ext uri="{FF2B5EF4-FFF2-40B4-BE49-F238E27FC236}">
                  <a16:creationId xmlns:a16="http://schemas.microsoft.com/office/drawing/2014/main" id="{EBA21558-CAC3-445C-8882-5D4A0C6D2A0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64085" y="450599"/>
              <a:ext cx="118747" cy="81603"/>
            </a:xfrm>
            <a:custGeom>
              <a:avLst/>
              <a:gdLst>
                <a:gd name="T0" fmla="*/ 21 w 36"/>
                <a:gd name="T1" fmla="*/ 0 h 27"/>
                <a:gd name="T2" fmla="*/ 22 w 36"/>
                <a:gd name="T3" fmla="*/ 27 h 27"/>
                <a:gd name="T4" fmla="*/ 21 w 36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7">
                  <a:moveTo>
                    <a:pt x="21" y="0"/>
                  </a:moveTo>
                  <a:cubicBezTo>
                    <a:pt x="33" y="3"/>
                    <a:pt x="36" y="23"/>
                    <a:pt x="22" y="27"/>
                  </a:cubicBezTo>
                  <a:cubicBezTo>
                    <a:pt x="3" y="25"/>
                    <a:pt x="0" y="1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5" name="Freeform 53">
              <a:extLst>
                <a:ext uri="{FF2B5EF4-FFF2-40B4-BE49-F238E27FC236}">
                  <a16:creationId xmlns:a16="http://schemas.microsoft.com/office/drawing/2014/main" id="{2E9415F1-5D31-4C25-9E26-203EEF5008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55166" y="1253803"/>
              <a:ext cx="127608" cy="79154"/>
            </a:xfrm>
            <a:custGeom>
              <a:avLst/>
              <a:gdLst>
                <a:gd name="T0" fmla="*/ 24 w 39"/>
                <a:gd name="T1" fmla="*/ 0 h 26"/>
                <a:gd name="T2" fmla="*/ 20 w 39"/>
                <a:gd name="T3" fmla="*/ 26 h 26"/>
                <a:gd name="T4" fmla="*/ 24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4" y="0"/>
                  </a:moveTo>
                  <a:cubicBezTo>
                    <a:pt x="39" y="3"/>
                    <a:pt x="36" y="26"/>
                    <a:pt x="20" y="26"/>
                  </a:cubicBezTo>
                  <a:cubicBezTo>
                    <a:pt x="0" y="18"/>
                    <a:pt x="3" y="3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6" name="Freeform 54">
              <a:extLst>
                <a:ext uri="{FF2B5EF4-FFF2-40B4-BE49-F238E27FC236}">
                  <a16:creationId xmlns:a16="http://schemas.microsoft.com/office/drawing/2014/main" id="{622FC1F6-879A-45BA-8752-08020C39CE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41013" y="614227"/>
              <a:ext cx="134697" cy="105266"/>
            </a:xfrm>
            <a:custGeom>
              <a:avLst/>
              <a:gdLst>
                <a:gd name="T0" fmla="*/ 28 w 41"/>
                <a:gd name="T1" fmla="*/ 2 h 35"/>
                <a:gd name="T2" fmla="*/ 40 w 41"/>
                <a:gd name="T3" fmla="*/ 21 h 35"/>
                <a:gd name="T4" fmla="*/ 28 w 41"/>
                <a:gd name="T5" fmla="*/ 2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5">
                  <a:moveTo>
                    <a:pt x="28" y="2"/>
                  </a:moveTo>
                  <a:cubicBezTo>
                    <a:pt x="37" y="0"/>
                    <a:pt x="41" y="13"/>
                    <a:pt x="40" y="21"/>
                  </a:cubicBezTo>
                  <a:cubicBezTo>
                    <a:pt x="22" y="35"/>
                    <a:pt x="0" y="10"/>
                    <a:pt x="28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7" name="Freeform 55">
              <a:extLst>
                <a:ext uri="{FF2B5EF4-FFF2-40B4-BE49-F238E27FC236}">
                  <a16:creationId xmlns:a16="http://schemas.microsoft.com/office/drawing/2014/main" id="{BA09826C-58E2-48C5-9666-333326C2CA4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55026" y="1463404"/>
              <a:ext cx="131153" cy="69362"/>
            </a:xfrm>
            <a:custGeom>
              <a:avLst/>
              <a:gdLst>
                <a:gd name="T0" fmla="*/ 24 w 40"/>
                <a:gd name="T1" fmla="*/ 0 h 23"/>
                <a:gd name="T2" fmla="*/ 25 w 40"/>
                <a:gd name="T3" fmla="*/ 23 h 23"/>
                <a:gd name="T4" fmla="*/ 24 w 40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3">
                  <a:moveTo>
                    <a:pt x="24" y="0"/>
                  </a:moveTo>
                  <a:cubicBezTo>
                    <a:pt x="40" y="0"/>
                    <a:pt x="38" y="20"/>
                    <a:pt x="25" y="23"/>
                  </a:cubicBezTo>
                  <a:cubicBezTo>
                    <a:pt x="0" y="22"/>
                    <a:pt x="6" y="3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8" name="Freeform 56">
              <a:extLst>
                <a:ext uri="{FF2B5EF4-FFF2-40B4-BE49-F238E27FC236}">
                  <a16:creationId xmlns:a16="http://schemas.microsoft.com/office/drawing/2014/main" id="{A6D3555F-4EA1-4EA7-9D08-2D75CE51927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01585" y="2335317"/>
              <a:ext cx="128495" cy="72626"/>
            </a:xfrm>
            <a:custGeom>
              <a:avLst/>
              <a:gdLst>
                <a:gd name="T0" fmla="*/ 21 w 39"/>
                <a:gd name="T1" fmla="*/ 0 h 24"/>
                <a:gd name="T2" fmla="*/ 22 w 39"/>
                <a:gd name="T3" fmla="*/ 24 h 24"/>
                <a:gd name="T4" fmla="*/ 21 w 39"/>
                <a:gd name="T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4">
                  <a:moveTo>
                    <a:pt x="21" y="0"/>
                  </a:moveTo>
                  <a:cubicBezTo>
                    <a:pt x="37" y="0"/>
                    <a:pt x="39" y="23"/>
                    <a:pt x="22" y="24"/>
                  </a:cubicBezTo>
                  <a:cubicBezTo>
                    <a:pt x="7" y="22"/>
                    <a:pt x="0" y="5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9" name="Freeform 57">
              <a:extLst>
                <a:ext uri="{FF2B5EF4-FFF2-40B4-BE49-F238E27FC236}">
                  <a16:creationId xmlns:a16="http://schemas.microsoft.com/office/drawing/2014/main" id="{60FA20E8-EDAA-4310-B870-97807901AC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41175" y="1673149"/>
              <a:ext cx="140901" cy="93843"/>
            </a:xfrm>
            <a:custGeom>
              <a:avLst/>
              <a:gdLst>
                <a:gd name="T0" fmla="*/ 27 w 43"/>
                <a:gd name="T1" fmla="*/ 3 h 31"/>
                <a:gd name="T2" fmla="*/ 40 w 43"/>
                <a:gd name="T3" fmla="*/ 23 h 31"/>
                <a:gd name="T4" fmla="*/ 27 w 43"/>
                <a:gd name="T5" fmla="*/ 3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1">
                  <a:moveTo>
                    <a:pt x="27" y="3"/>
                  </a:moveTo>
                  <a:cubicBezTo>
                    <a:pt x="35" y="0"/>
                    <a:pt x="43" y="17"/>
                    <a:pt x="40" y="23"/>
                  </a:cubicBezTo>
                  <a:cubicBezTo>
                    <a:pt x="21" y="31"/>
                    <a:pt x="0" y="15"/>
                    <a:pt x="27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0" name="Freeform 59">
              <a:extLst>
                <a:ext uri="{FF2B5EF4-FFF2-40B4-BE49-F238E27FC236}">
                  <a16:creationId xmlns:a16="http://schemas.microsoft.com/office/drawing/2014/main" id="{F5552AA2-C2AB-4D59-B6EF-E8E5EE110E5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20625" y="255502"/>
              <a:ext cx="124063" cy="78339"/>
            </a:xfrm>
            <a:custGeom>
              <a:avLst/>
              <a:gdLst>
                <a:gd name="T0" fmla="*/ 22 w 38"/>
                <a:gd name="T1" fmla="*/ 0 h 26"/>
                <a:gd name="T2" fmla="*/ 18 w 38"/>
                <a:gd name="T3" fmla="*/ 26 h 26"/>
                <a:gd name="T4" fmla="*/ 22 w 38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6">
                  <a:moveTo>
                    <a:pt x="22" y="0"/>
                  </a:moveTo>
                  <a:cubicBezTo>
                    <a:pt x="38" y="3"/>
                    <a:pt x="33" y="25"/>
                    <a:pt x="18" y="26"/>
                  </a:cubicBezTo>
                  <a:cubicBezTo>
                    <a:pt x="0" y="20"/>
                    <a:pt x="6" y="3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1" name="Freeform 60">
              <a:extLst>
                <a:ext uri="{FF2B5EF4-FFF2-40B4-BE49-F238E27FC236}">
                  <a16:creationId xmlns:a16="http://schemas.microsoft.com/office/drawing/2014/main" id="{0BA267D0-8F6B-4803-B948-70E29B4587E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15856" y="1902943"/>
              <a:ext cx="131153" cy="69362"/>
            </a:xfrm>
            <a:custGeom>
              <a:avLst/>
              <a:gdLst>
                <a:gd name="T0" fmla="*/ 24 w 40"/>
                <a:gd name="T1" fmla="*/ 0 h 23"/>
                <a:gd name="T2" fmla="*/ 25 w 40"/>
                <a:gd name="T3" fmla="*/ 23 h 23"/>
                <a:gd name="T4" fmla="*/ 24 w 40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3">
                  <a:moveTo>
                    <a:pt x="24" y="0"/>
                  </a:moveTo>
                  <a:cubicBezTo>
                    <a:pt x="40" y="0"/>
                    <a:pt x="38" y="20"/>
                    <a:pt x="25" y="23"/>
                  </a:cubicBezTo>
                  <a:cubicBezTo>
                    <a:pt x="0" y="22"/>
                    <a:pt x="6" y="4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2" name="Freeform 61">
              <a:extLst>
                <a:ext uri="{FF2B5EF4-FFF2-40B4-BE49-F238E27FC236}">
                  <a16:creationId xmlns:a16="http://schemas.microsoft.com/office/drawing/2014/main" id="{86E372A3-B9F4-4FEE-8B96-D9AD879E214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082153" y="2137303"/>
              <a:ext cx="137356" cy="99554"/>
            </a:xfrm>
            <a:custGeom>
              <a:avLst/>
              <a:gdLst>
                <a:gd name="T0" fmla="*/ 25 w 42"/>
                <a:gd name="T1" fmla="*/ 1 h 33"/>
                <a:gd name="T2" fmla="*/ 4 w 42"/>
                <a:gd name="T3" fmla="*/ 19 h 33"/>
                <a:gd name="T4" fmla="*/ 25 w 42"/>
                <a:gd name="T5" fmla="*/ 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3">
                  <a:moveTo>
                    <a:pt x="25" y="1"/>
                  </a:moveTo>
                  <a:cubicBezTo>
                    <a:pt x="42" y="14"/>
                    <a:pt x="15" y="33"/>
                    <a:pt x="4" y="19"/>
                  </a:cubicBezTo>
                  <a:cubicBezTo>
                    <a:pt x="0" y="5"/>
                    <a:pt x="16" y="0"/>
                    <a:pt x="25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3" name="Freeform 5">
              <a:extLst>
                <a:ext uri="{FF2B5EF4-FFF2-40B4-BE49-F238E27FC236}">
                  <a16:creationId xmlns:a16="http://schemas.microsoft.com/office/drawing/2014/main" id="{FF0C4564-5DA6-4224-A8B7-85CE1323DE8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10824" y="2818299"/>
              <a:ext cx="121406" cy="81603"/>
            </a:xfrm>
            <a:custGeom>
              <a:avLst/>
              <a:gdLst>
                <a:gd name="T0" fmla="*/ 20 w 37"/>
                <a:gd name="T1" fmla="*/ 1 h 27"/>
                <a:gd name="T2" fmla="*/ 22 w 37"/>
                <a:gd name="T3" fmla="*/ 27 h 27"/>
                <a:gd name="T4" fmla="*/ 20 w 37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7">
                  <a:moveTo>
                    <a:pt x="20" y="1"/>
                  </a:moveTo>
                  <a:cubicBezTo>
                    <a:pt x="31" y="1"/>
                    <a:pt x="37" y="24"/>
                    <a:pt x="22" y="27"/>
                  </a:cubicBezTo>
                  <a:cubicBezTo>
                    <a:pt x="2" y="27"/>
                    <a:pt x="0" y="0"/>
                    <a:pt x="20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4" name="Freeform 6">
              <a:extLst>
                <a:ext uri="{FF2B5EF4-FFF2-40B4-BE49-F238E27FC236}">
                  <a16:creationId xmlns:a16="http://schemas.microsoft.com/office/drawing/2014/main" id="{19F31D0D-C43D-4BB0-A13C-9524B84117D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391700" y="5088176"/>
              <a:ext cx="124063" cy="87315"/>
            </a:xfrm>
            <a:custGeom>
              <a:avLst/>
              <a:gdLst>
                <a:gd name="T0" fmla="*/ 12 w 38"/>
                <a:gd name="T1" fmla="*/ 3 h 29"/>
                <a:gd name="T2" fmla="*/ 15 w 38"/>
                <a:gd name="T3" fmla="*/ 29 h 29"/>
                <a:gd name="T4" fmla="*/ 12 w 38"/>
                <a:gd name="T5" fmla="*/ 3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9">
                  <a:moveTo>
                    <a:pt x="12" y="3"/>
                  </a:moveTo>
                  <a:cubicBezTo>
                    <a:pt x="34" y="0"/>
                    <a:pt x="38" y="26"/>
                    <a:pt x="15" y="29"/>
                  </a:cubicBezTo>
                  <a:cubicBezTo>
                    <a:pt x="4" y="23"/>
                    <a:pt x="0" y="9"/>
                    <a:pt x="12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5" name="Freeform 7">
              <a:extLst>
                <a:ext uri="{FF2B5EF4-FFF2-40B4-BE49-F238E27FC236}">
                  <a16:creationId xmlns:a16="http://schemas.microsoft.com/office/drawing/2014/main" id="{6B32FB03-B0FE-4731-BE41-C59AFB49FBF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371127" y="2531128"/>
              <a:ext cx="138242" cy="100371"/>
            </a:xfrm>
            <a:custGeom>
              <a:avLst/>
              <a:gdLst>
                <a:gd name="T0" fmla="*/ 25 w 42"/>
                <a:gd name="T1" fmla="*/ 1 h 33"/>
                <a:gd name="T2" fmla="*/ 4 w 42"/>
                <a:gd name="T3" fmla="*/ 19 h 33"/>
                <a:gd name="T4" fmla="*/ 25 w 42"/>
                <a:gd name="T5" fmla="*/ 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3">
                  <a:moveTo>
                    <a:pt x="25" y="1"/>
                  </a:moveTo>
                  <a:cubicBezTo>
                    <a:pt x="42" y="14"/>
                    <a:pt x="15" y="33"/>
                    <a:pt x="4" y="19"/>
                  </a:cubicBezTo>
                  <a:cubicBezTo>
                    <a:pt x="0" y="6"/>
                    <a:pt x="15" y="0"/>
                    <a:pt x="25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6" name="Freeform 8">
              <a:extLst>
                <a:ext uri="{FF2B5EF4-FFF2-40B4-BE49-F238E27FC236}">
                  <a16:creationId xmlns:a16="http://schemas.microsoft.com/office/drawing/2014/main" id="{BDD5B6F0-1E17-4DCD-AE5F-ED8C48892FE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01349" y="4735882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7" name="Freeform 9">
              <a:extLst>
                <a:ext uri="{FF2B5EF4-FFF2-40B4-BE49-F238E27FC236}">
                  <a16:creationId xmlns:a16="http://schemas.microsoft.com/office/drawing/2014/main" id="{0290BE17-E89B-4AF9-B3F6-AF4884D5246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09487" y="4455410"/>
              <a:ext cx="121406" cy="88130"/>
            </a:xfrm>
            <a:custGeom>
              <a:avLst/>
              <a:gdLst>
                <a:gd name="T0" fmla="*/ 18 w 37"/>
                <a:gd name="T1" fmla="*/ 4 h 29"/>
                <a:gd name="T2" fmla="*/ 22 w 37"/>
                <a:gd name="T3" fmla="*/ 29 h 29"/>
                <a:gd name="T4" fmla="*/ 18 w 37"/>
                <a:gd name="T5" fmla="*/ 4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9">
                  <a:moveTo>
                    <a:pt x="18" y="4"/>
                  </a:moveTo>
                  <a:cubicBezTo>
                    <a:pt x="35" y="0"/>
                    <a:pt x="37" y="28"/>
                    <a:pt x="22" y="29"/>
                  </a:cubicBezTo>
                  <a:cubicBezTo>
                    <a:pt x="7" y="28"/>
                    <a:pt x="0" y="1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8" name="Freeform 11">
              <a:extLst>
                <a:ext uri="{FF2B5EF4-FFF2-40B4-BE49-F238E27FC236}">
                  <a16:creationId xmlns:a16="http://schemas.microsoft.com/office/drawing/2014/main" id="{85F63089-F77F-4F02-8417-AAC1847FBCA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369848" y="4194178"/>
              <a:ext cx="143559" cy="102819"/>
            </a:xfrm>
            <a:custGeom>
              <a:avLst/>
              <a:gdLst>
                <a:gd name="T0" fmla="*/ 31 w 44"/>
                <a:gd name="T1" fmla="*/ 1 h 34"/>
                <a:gd name="T2" fmla="*/ 42 w 44"/>
                <a:gd name="T3" fmla="*/ 19 h 34"/>
                <a:gd name="T4" fmla="*/ 31 w 44"/>
                <a:gd name="T5" fmla="*/ 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4">
                  <a:moveTo>
                    <a:pt x="31" y="1"/>
                  </a:moveTo>
                  <a:cubicBezTo>
                    <a:pt x="39" y="0"/>
                    <a:pt x="44" y="12"/>
                    <a:pt x="42" y="19"/>
                  </a:cubicBezTo>
                  <a:cubicBezTo>
                    <a:pt x="25" y="34"/>
                    <a:pt x="0" y="8"/>
                    <a:pt x="3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9" name="Freeform 12">
              <a:extLst>
                <a:ext uri="{FF2B5EF4-FFF2-40B4-BE49-F238E27FC236}">
                  <a16:creationId xmlns:a16="http://schemas.microsoft.com/office/drawing/2014/main" id="{7B01CD5E-570F-4CBF-9904-94F30D928C5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381624" y="3691697"/>
              <a:ext cx="134697" cy="81603"/>
            </a:xfrm>
            <a:custGeom>
              <a:avLst/>
              <a:gdLst>
                <a:gd name="T0" fmla="*/ 22 w 41"/>
                <a:gd name="T1" fmla="*/ 0 h 27"/>
                <a:gd name="T2" fmla="*/ 8 w 41"/>
                <a:gd name="T3" fmla="*/ 20 h 27"/>
                <a:gd name="T4" fmla="*/ 22 w 41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7">
                  <a:moveTo>
                    <a:pt x="22" y="0"/>
                  </a:moveTo>
                  <a:cubicBezTo>
                    <a:pt x="41" y="12"/>
                    <a:pt x="24" y="27"/>
                    <a:pt x="8" y="20"/>
                  </a:cubicBezTo>
                  <a:cubicBezTo>
                    <a:pt x="0" y="7"/>
                    <a:pt x="8" y="0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0" name="Freeform 13">
              <a:extLst>
                <a:ext uri="{FF2B5EF4-FFF2-40B4-BE49-F238E27FC236}">
                  <a16:creationId xmlns:a16="http://schemas.microsoft.com/office/drawing/2014/main" id="{7EE6A672-2915-4B03-99A9-9364D5F1521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17787" y="3075050"/>
              <a:ext cx="124951" cy="69362"/>
            </a:xfrm>
            <a:custGeom>
              <a:avLst/>
              <a:gdLst>
                <a:gd name="T0" fmla="*/ 26 w 38"/>
                <a:gd name="T1" fmla="*/ 0 h 23"/>
                <a:gd name="T2" fmla="*/ 25 w 38"/>
                <a:gd name="T3" fmla="*/ 23 h 23"/>
                <a:gd name="T4" fmla="*/ 26 w 38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3">
                  <a:moveTo>
                    <a:pt x="26" y="0"/>
                  </a:moveTo>
                  <a:cubicBezTo>
                    <a:pt x="38" y="0"/>
                    <a:pt x="37" y="20"/>
                    <a:pt x="25" y="23"/>
                  </a:cubicBezTo>
                  <a:cubicBezTo>
                    <a:pt x="0" y="23"/>
                    <a:pt x="5" y="1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1" name="Freeform 14">
              <a:extLst>
                <a:ext uri="{FF2B5EF4-FFF2-40B4-BE49-F238E27FC236}">
                  <a16:creationId xmlns:a16="http://schemas.microsoft.com/office/drawing/2014/main" id="{2136B643-14E1-443A-BC1C-06ADAE65C30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376729" y="3335597"/>
              <a:ext cx="134697" cy="84866"/>
            </a:xfrm>
            <a:custGeom>
              <a:avLst/>
              <a:gdLst>
                <a:gd name="T0" fmla="*/ 26 w 41"/>
                <a:gd name="T1" fmla="*/ 1 h 28"/>
                <a:gd name="T2" fmla="*/ 39 w 41"/>
                <a:gd name="T3" fmla="*/ 20 h 28"/>
                <a:gd name="T4" fmla="*/ 26 w 41"/>
                <a:gd name="T5" fmla="*/ 1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8">
                  <a:moveTo>
                    <a:pt x="26" y="1"/>
                  </a:moveTo>
                  <a:cubicBezTo>
                    <a:pt x="34" y="0"/>
                    <a:pt x="41" y="12"/>
                    <a:pt x="39" y="20"/>
                  </a:cubicBezTo>
                  <a:cubicBezTo>
                    <a:pt x="17" y="28"/>
                    <a:pt x="0" y="12"/>
                    <a:pt x="26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2" name="Freeform 16">
              <a:extLst>
                <a:ext uri="{FF2B5EF4-FFF2-40B4-BE49-F238E27FC236}">
                  <a16:creationId xmlns:a16="http://schemas.microsoft.com/office/drawing/2014/main" id="{867FA393-4F37-4E1A-870B-F96775FAB7E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360464" y="3934729"/>
              <a:ext cx="143559" cy="97107"/>
            </a:xfrm>
            <a:custGeom>
              <a:avLst/>
              <a:gdLst>
                <a:gd name="T0" fmla="*/ 31 w 44"/>
                <a:gd name="T1" fmla="*/ 1 h 32"/>
                <a:gd name="T2" fmla="*/ 43 w 44"/>
                <a:gd name="T3" fmla="*/ 15 h 32"/>
                <a:gd name="T4" fmla="*/ 31 w 44"/>
                <a:gd name="T5" fmla="*/ 1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2">
                  <a:moveTo>
                    <a:pt x="31" y="1"/>
                  </a:moveTo>
                  <a:cubicBezTo>
                    <a:pt x="40" y="0"/>
                    <a:pt x="44" y="8"/>
                    <a:pt x="43" y="15"/>
                  </a:cubicBezTo>
                  <a:cubicBezTo>
                    <a:pt x="29" y="32"/>
                    <a:pt x="0" y="6"/>
                    <a:pt x="3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3" name="Freeform 17">
              <a:extLst>
                <a:ext uri="{FF2B5EF4-FFF2-40B4-BE49-F238E27FC236}">
                  <a16:creationId xmlns:a16="http://schemas.microsoft.com/office/drawing/2014/main" id="{E225A1BE-FAD2-4764-A7E4-A6DA07D0573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395443" y="5347417"/>
              <a:ext cx="94821" cy="69362"/>
            </a:xfrm>
            <a:custGeom>
              <a:avLst/>
              <a:gdLst>
                <a:gd name="T0" fmla="*/ 13 w 29"/>
                <a:gd name="T1" fmla="*/ 0 h 23"/>
                <a:gd name="T2" fmla="*/ 13 w 29"/>
                <a:gd name="T3" fmla="*/ 23 h 23"/>
                <a:gd name="T4" fmla="*/ 13 w 2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9" h="23">
                  <a:moveTo>
                    <a:pt x="13" y="0"/>
                  </a:moveTo>
                  <a:cubicBezTo>
                    <a:pt x="27" y="0"/>
                    <a:pt x="29" y="22"/>
                    <a:pt x="13" y="23"/>
                  </a:cubicBezTo>
                  <a:cubicBezTo>
                    <a:pt x="2" y="22"/>
                    <a:pt x="0" y="2"/>
                    <a:pt x="1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4" name="Freeform 21">
              <a:extLst>
                <a:ext uri="{FF2B5EF4-FFF2-40B4-BE49-F238E27FC236}">
                  <a16:creationId xmlns:a16="http://schemas.microsoft.com/office/drawing/2014/main" id="{25D65388-C7E0-4C07-822A-03C5009C6D1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343434" y="5658571"/>
              <a:ext cx="140901" cy="102819"/>
            </a:xfrm>
            <a:custGeom>
              <a:avLst/>
              <a:gdLst>
                <a:gd name="T0" fmla="*/ 24 w 43"/>
                <a:gd name="T1" fmla="*/ 0 h 34"/>
                <a:gd name="T2" fmla="*/ 14 w 43"/>
                <a:gd name="T3" fmla="*/ 23 h 34"/>
                <a:gd name="T4" fmla="*/ 24 w 43"/>
                <a:gd name="T5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4">
                  <a:moveTo>
                    <a:pt x="24" y="0"/>
                  </a:moveTo>
                  <a:cubicBezTo>
                    <a:pt x="43" y="3"/>
                    <a:pt x="28" y="34"/>
                    <a:pt x="14" y="23"/>
                  </a:cubicBezTo>
                  <a:cubicBezTo>
                    <a:pt x="0" y="28"/>
                    <a:pt x="4" y="5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5" name="Freeform 25">
              <a:extLst>
                <a:ext uri="{FF2B5EF4-FFF2-40B4-BE49-F238E27FC236}">
                  <a16:creationId xmlns:a16="http://schemas.microsoft.com/office/drawing/2014/main" id="{E1D79822-C494-449C-B439-F437DAD4F2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324095" y="6423833"/>
              <a:ext cx="134697" cy="93843"/>
            </a:xfrm>
            <a:custGeom>
              <a:avLst/>
              <a:gdLst>
                <a:gd name="T0" fmla="*/ 23 w 41"/>
                <a:gd name="T1" fmla="*/ 0 h 31"/>
                <a:gd name="T2" fmla="*/ 17 w 41"/>
                <a:gd name="T3" fmla="*/ 25 h 31"/>
                <a:gd name="T4" fmla="*/ 23 w 41"/>
                <a:gd name="T5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1">
                  <a:moveTo>
                    <a:pt x="23" y="0"/>
                  </a:moveTo>
                  <a:cubicBezTo>
                    <a:pt x="40" y="1"/>
                    <a:pt x="41" y="31"/>
                    <a:pt x="17" y="25"/>
                  </a:cubicBezTo>
                  <a:cubicBezTo>
                    <a:pt x="0" y="7"/>
                    <a:pt x="17" y="4"/>
                    <a:pt x="2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6" name="Freeform 29">
              <a:extLst>
                <a:ext uri="{FF2B5EF4-FFF2-40B4-BE49-F238E27FC236}">
                  <a16:creationId xmlns:a16="http://schemas.microsoft.com/office/drawing/2014/main" id="{CDB324E5-E8D9-40E3-BAB4-1F87E67E4F4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324317" y="5897278"/>
              <a:ext cx="118747" cy="120771"/>
            </a:xfrm>
            <a:custGeom>
              <a:avLst/>
              <a:gdLst>
                <a:gd name="T0" fmla="*/ 16 w 36"/>
                <a:gd name="T1" fmla="*/ 4 h 40"/>
                <a:gd name="T2" fmla="*/ 34 w 36"/>
                <a:gd name="T3" fmla="*/ 15 h 40"/>
                <a:gd name="T4" fmla="*/ 16 w 36"/>
                <a:gd name="T5" fmla="*/ 4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40">
                  <a:moveTo>
                    <a:pt x="16" y="4"/>
                  </a:moveTo>
                  <a:cubicBezTo>
                    <a:pt x="36" y="5"/>
                    <a:pt x="33" y="0"/>
                    <a:pt x="34" y="15"/>
                  </a:cubicBezTo>
                  <a:cubicBezTo>
                    <a:pt x="34" y="40"/>
                    <a:pt x="0" y="22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7" name="Freeform 31">
              <a:extLst>
                <a:ext uri="{FF2B5EF4-FFF2-40B4-BE49-F238E27FC236}">
                  <a16:creationId xmlns:a16="http://schemas.microsoft.com/office/drawing/2014/main" id="{15404AB3-12EB-462E-85A2-AF4A7E91D7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356013" y="6183127"/>
              <a:ext cx="131153" cy="72626"/>
            </a:xfrm>
            <a:custGeom>
              <a:avLst/>
              <a:gdLst>
                <a:gd name="T0" fmla="*/ 24 w 40"/>
                <a:gd name="T1" fmla="*/ 0 h 24"/>
                <a:gd name="T2" fmla="*/ 25 w 40"/>
                <a:gd name="T3" fmla="*/ 24 h 24"/>
                <a:gd name="T4" fmla="*/ 24 w 40"/>
                <a:gd name="T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4">
                  <a:moveTo>
                    <a:pt x="24" y="0"/>
                  </a:moveTo>
                  <a:cubicBezTo>
                    <a:pt x="40" y="0"/>
                    <a:pt x="38" y="20"/>
                    <a:pt x="25" y="24"/>
                  </a:cubicBezTo>
                  <a:cubicBezTo>
                    <a:pt x="0" y="22"/>
                    <a:pt x="6" y="4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8" name="Freeform 32">
              <a:extLst>
                <a:ext uri="{FF2B5EF4-FFF2-40B4-BE49-F238E27FC236}">
                  <a16:creationId xmlns:a16="http://schemas.microsoft.com/office/drawing/2014/main" id="{228021CB-53B3-4BCC-A14C-0B6951FC971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04198" y="3296179"/>
              <a:ext cx="144445" cy="106083"/>
            </a:xfrm>
            <a:custGeom>
              <a:avLst/>
              <a:gdLst>
                <a:gd name="T0" fmla="*/ 28 w 44"/>
                <a:gd name="T1" fmla="*/ 0 h 35"/>
                <a:gd name="T2" fmla="*/ 42 w 44"/>
                <a:gd name="T3" fmla="*/ 21 h 35"/>
                <a:gd name="T4" fmla="*/ 28 w 44"/>
                <a:gd name="T5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5">
                  <a:moveTo>
                    <a:pt x="28" y="0"/>
                  </a:moveTo>
                  <a:cubicBezTo>
                    <a:pt x="36" y="1"/>
                    <a:pt x="44" y="12"/>
                    <a:pt x="42" y="21"/>
                  </a:cubicBezTo>
                  <a:cubicBezTo>
                    <a:pt x="23" y="35"/>
                    <a:pt x="0" y="7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9" name="Freeform 33">
              <a:extLst>
                <a:ext uri="{FF2B5EF4-FFF2-40B4-BE49-F238E27FC236}">
                  <a16:creationId xmlns:a16="http://schemas.microsoft.com/office/drawing/2014/main" id="{B353D0BC-00A6-4EA4-9311-9FCB88CC202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34111" y="4387490"/>
              <a:ext cx="151535" cy="75075"/>
            </a:xfrm>
            <a:custGeom>
              <a:avLst/>
              <a:gdLst>
                <a:gd name="T0" fmla="*/ 23 w 46"/>
                <a:gd name="T1" fmla="*/ 0 h 25"/>
                <a:gd name="T2" fmla="*/ 29 w 46"/>
                <a:gd name="T3" fmla="*/ 25 h 25"/>
                <a:gd name="T4" fmla="*/ 23 w 46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6" h="25">
                  <a:moveTo>
                    <a:pt x="23" y="0"/>
                  </a:moveTo>
                  <a:cubicBezTo>
                    <a:pt x="32" y="1"/>
                    <a:pt x="46" y="21"/>
                    <a:pt x="29" y="25"/>
                  </a:cubicBezTo>
                  <a:cubicBezTo>
                    <a:pt x="10" y="23"/>
                    <a:pt x="0" y="9"/>
                    <a:pt x="2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0" name="Freeform 34">
              <a:extLst>
                <a:ext uri="{FF2B5EF4-FFF2-40B4-BE49-F238E27FC236}">
                  <a16:creationId xmlns:a16="http://schemas.microsoft.com/office/drawing/2014/main" id="{0E001FD3-6EDD-47A3-9916-826E1595DAB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38041" y="5384813"/>
              <a:ext cx="134697" cy="84051"/>
            </a:xfrm>
            <a:custGeom>
              <a:avLst/>
              <a:gdLst>
                <a:gd name="T0" fmla="*/ 22 w 41"/>
                <a:gd name="T1" fmla="*/ 0 h 28"/>
                <a:gd name="T2" fmla="*/ 8 w 41"/>
                <a:gd name="T3" fmla="*/ 21 h 28"/>
                <a:gd name="T4" fmla="*/ 22 w 41"/>
                <a:gd name="T5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8">
                  <a:moveTo>
                    <a:pt x="22" y="0"/>
                  </a:moveTo>
                  <a:cubicBezTo>
                    <a:pt x="41" y="13"/>
                    <a:pt x="24" y="28"/>
                    <a:pt x="8" y="21"/>
                  </a:cubicBezTo>
                  <a:cubicBezTo>
                    <a:pt x="0" y="8"/>
                    <a:pt x="8" y="0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1" name="Freeform 35">
              <a:extLst>
                <a:ext uri="{FF2B5EF4-FFF2-40B4-BE49-F238E27FC236}">
                  <a16:creationId xmlns:a16="http://schemas.microsoft.com/office/drawing/2014/main" id="{FE214D5B-D151-4E09-A01E-BEAAF9C679E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33693" y="4595717"/>
              <a:ext cx="131153" cy="84866"/>
            </a:xfrm>
            <a:custGeom>
              <a:avLst/>
              <a:gdLst>
                <a:gd name="T0" fmla="*/ 27 w 40"/>
                <a:gd name="T1" fmla="*/ 1 h 28"/>
                <a:gd name="T2" fmla="*/ 38 w 40"/>
                <a:gd name="T3" fmla="*/ 17 h 28"/>
                <a:gd name="T4" fmla="*/ 27 w 40"/>
                <a:gd name="T5" fmla="*/ 1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8">
                  <a:moveTo>
                    <a:pt x="27" y="1"/>
                  </a:moveTo>
                  <a:cubicBezTo>
                    <a:pt x="35" y="0"/>
                    <a:pt x="40" y="10"/>
                    <a:pt x="38" y="17"/>
                  </a:cubicBezTo>
                  <a:cubicBezTo>
                    <a:pt x="17" y="28"/>
                    <a:pt x="0" y="7"/>
                    <a:pt x="27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2" name="Freeform 36">
              <a:extLst>
                <a:ext uri="{FF2B5EF4-FFF2-40B4-BE49-F238E27FC236}">
                  <a16:creationId xmlns:a16="http://schemas.microsoft.com/office/drawing/2014/main" id="{3024EF13-0A45-49DD-B0F4-FA3A5169EF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05830" y="6046702"/>
              <a:ext cx="144445" cy="102819"/>
            </a:xfrm>
            <a:custGeom>
              <a:avLst/>
              <a:gdLst>
                <a:gd name="T0" fmla="*/ 31 w 44"/>
                <a:gd name="T1" fmla="*/ 1 h 34"/>
                <a:gd name="T2" fmla="*/ 25 w 44"/>
                <a:gd name="T3" fmla="*/ 22 h 34"/>
                <a:gd name="T4" fmla="*/ 31 w 44"/>
                <a:gd name="T5" fmla="*/ 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4">
                  <a:moveTo>
                    <a:pt x="31" y="1"/>
                  </a:moveTo>
                  <a:cubicBezTo>
                    <a:pt x="44" y="3"/>
                    <a:pt x="38" y="34"/>
                    <a:pt x="25" y="22"/>
                  </a:cubicBezTo>
                  <a:cubicBezTo>
                    <a:pt x="0" y="28"/>
                    <a:pt x="14" y="0"/>
                    <a:pt x="3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3" name="Freeform 37">
              <a:extLst>
                <a:ext uri="{FF2B5EF4-FFF2-40B4-BE49-F238E27FC236}">
                  <a16:creationId xmlns:a16="http://schemas.microsoft.com/office/drawing/2014/main" id="{95E0BDAE-48A7-4752-A150-74DA4BAE5E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17596" y="3060239"/>
              <a:ext cx="115202" cy="121588"/>
            </a:xfrm>
            <a:custGeom>
              <a:avLst/>
              <a:gdLst>
                <a:gd name="T0" fmla="*/ 16 w 35"/>
                <a:gd name="T1" fmla="*/ 4 h 40"/>
                <a:gd name="T2" fmla="*/ 33 w 35"/>
                <a:gd name="T3" fmla="*/ 15 h 40"/>
                <a:gd name="T4" fmla="*/ 16 w 35"/>
                <a:gd name="T5" fmla="*/ 4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5" h="40">
                  <a:moveTo>
                    <a:pt x="16" y="4"/>
                  </a:moveTo>
                  <a:cubicBezTo>
                    <a:pt x="35" y="4"/>
                    <a:pt x="32" y="0"/>
                    <a:pt x="33" y="15"/>
                  </a:cubicBezTo>
                  <a:cubicBezTo>
                    <a:pt x="34" y="40"/>
                    <a:pt x="0" y="22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4" name="Freeform 38">
              <a:extLst>
                <a:ext uri="{FF2B5EF4-FFF2-40B4-BE49-F238E27FC236}">
                  <a16:creationId xmlns:a16="http://schemas.microsoft.com/office/drawing/2014/main" id="{DE128EDB-3179-4F47-8B37-BEDE3B82FFC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25265" y="4900335"/>
              <a:ext cx="127608" cy="69362"/>
            </a:xfrm>
            <a:custGeom>
              <a:avLst/>
              <a:gdLst>
                <a:gd name="T0" fmla="*/ 26 w 39"/>
                <a:gd name="T1" fmla="*/ 0 h 23"/>
                <a:gd name="T2" fmla="*/ 26 w 39"/>
                <a:gd name="T3" fmla="*/ 23 h 23"/>
                <a:gd name="T4" fmla="*/ 26 w 3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3">
                  <a:moveTo>
                    <a:pt x="26" y="0"/>
                  </a:moveTo>
                  <a:cubicBezTo>
                    <a:pt x="39" y="1"/>
                    <a:pt x="38" y="21"/>
                    <a:pt x="26" y="23"/>
                  </a:cubicBezTo>
                  <a:cubicBezTo>
                    <a:pt x="0" y="23"/>
                    <a:pt x="5" y="2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5" name="Freeform 39">
              <a:extLst>
                <a:ext uri="{FF2B5EF4-FFF2-40B4-BE49-F238E27FC236}">
                  <a16:creationId xmlns:a16="http://schemas.microsoft.com/office/drawing/2014/main" id="{E09CDD49-7B7B-42C0-A09E-6CFB3CDFF6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17373" y="5141456"/>
              <a:ext cx="131153" cy="81603"/>
            </a:xfrm>
            <a:custGeom>
              <a:avLst/>
              <a:gdLst>
                <a:gd name="T0" fmla="*/ 25 w 40"/>
                <a:gd name="T1" fmla="*/ 0 h 27"/>
                <a:gd name="T2" fmla="*/ 38 w 40"/>
                <a:gd name="T3" fmla="*/ 20 h 27"/>
                <a:gd name="T4" fmla="*/ 25 w 40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7">
                  <a:moveTo>
                    <a:pt x="25" y="0"/>
                  </a:moveTo>
                  <a:cubicBezTo>
                    <a:pt x="34" y="0"/>
                    <a:pt x="40" y="11"/>
                    <a:pt x="38" y="20"/>
                  </a:cubicBezTo>
                  <a:cubicBezTo>
                    <a:pt x="17" y="27"/>
                    <a:pt x="0" y="12"/>
                    <a:pt x="25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6" name="Freeform 40">
              <a:extLst>
                <a:ext uri="{FF2B5EF4-FFF2-40B4-BE49-F238E27FC236}">
                  <a16:creationId xmlns:a16="http://schemas.microsoft.com/office/drawing/2014/main" id="{93C5D839-4CD5-4165-9091-7D9B92CDC1D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12337" y="2598157"/>
              <a:ext cx="134697" cy="81603"/>
            </a:xfrm>
            <a:custGeom>
              <a:avLst/>
              <a:gdLst>
                <a:gd name="T0" fmla="*/ 19 w 41"/>
                <a:gd name="T1" fmla="*/ 0 h 27"/>
                <a:gd name="T2" fmla="*/ 7 w 41"/>
                <a:gd name="T3" fmla="*/ 20 h 27"/>
                <a:gd name="T4" fmla="*/ 19 w 41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7">
                  <a:moveTo>
                    <a:pt x="19" y="0"/>
                  </a:moveTo>
                  <a:cubicBezTo>
                    <a:pt x="41" y="9"/>
                    <a:pt x="28" y="27"/>
                    <a:pt x="7" y="20"/>
                  </a:cubicBezTo>
                  <a:cubicBezTo>
                    <a:pt x="0" y="8"/>
                    <a:pt x="7" y="1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7" name="Freeform 41">
              <a:extLst>
                <a:ext uri="{FF2B5EF4-FFF2-40B4-BE49-F238E27FC236}">
                  <a16:creationId xmlns:a16="http://schemas.microsoft.com/office/drawing/2014/main" id="{3C7F638A-BB6D-4B24-A7F9-03BF8087459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05830" y="6278710"/>
              <a:ext cx="144445" cy="78339"/>
            </a:xfrm>
            <a:custGeom>
              <a:avLst/>
              <a:gdLst>
                <a:gd name="T0" fmla="*/ 29 w 44"/>
                <a:gd name="T1" fmla="*/ 0 h 26"/>
                <a:gd name="T2" fmla="*/ 26 w 44"/>
                <a:gd name="T3" fmla="*/ 26 h 26"/>
                <a:gd name="T4" fmla="*/ 29 w 44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26">
                  <a:moveTo>
                    <a:pt x="29" y="0"/>
                  </a:moveTo>
                  <a:cubicBezTo>
                    <a:pt x="44" y="3"/>
                    <a:pt x="40" y="22"/>
                    <a:pt x="26" y="26"/>
                  </a:cubicBezTo>
                  <a:cubicBezTo>
                    <a:pt x="0" y="25"/>
                    <a:pt x="11" y="6"/>
                    <a:pt x="2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8" name="Freeform 42">
              <a:extLst>
                <a:ext uri="{FF2B5EF4-FFF2-40B4-BE49-F238E27FC236}">
                  <a16:creationId xmlns:a16="http://schemas.microsoft.com/office/drawing/2014/main" id="{5B59DB64-329B-45EA-8A67-4213A886B5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093998" y="5596726"/>
              <a:ext cx="144445" cy="97107"/>
            </a:xfrm>
            <a:custGeom>
              <a:avLst/>
              <a:gdLst>
                <a:gd name="T0" fmla="*/ 31 w 44"/>
                <a:gd name="T1" fmla="*/ 1 h 32"/>
                <a:gd name="T2" fmla="*/ 43 w 44"/>
                <a:gd name="T3" fmla="*/ 16 h 32"/>
                <a:gd name="T4" fmla="*/ 31 w 44"/>
                <a:gd name="T5" fmla="*/ 1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2">
                  <a:moveTo>
                    <a:pt x="31" y="1"/>
                  </a:moveTo>
                  <a:cubicBezTo>
                    <a:pt x="40" y="0"/>
                    <a:pt x="44" y="8"/>
                    <a:pt x="43" y="16"/>
                  </a:cubicBezTo>
                  <a:cubicBezTo>
                    <a:pt x="29" y="32"/>
                    <a:pt x="0" y="7"/>
                    <a:pt x="3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9" name="Freeform 44">
              <a:extLst>
                <a:ext uri="{FF2B5EF4-FFF2-40B4-BE49-F238E27FC236}">
                  <a16:creationId xmlns:a16="http://schemas.microsoft.com/office/drawing/2014/main" id="{D8DAB003-6484-4D1D-85AE-93FA09BC5EF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097788" y="4080854"/>
              <a:ext cx="131153" cy="84866"/>
            </a:xfrm>
            <a:custGeom>
              <a:avLst/>
              <a:gdLst>
                <a:gd name="T0" fmla="*/ 27 w 40"/>
                <a:gd name="T1" fmla="*/ 1 h 28"/>
                <a:gd name="T2" fmla="*/ 38 w 40"/>
                <a:gd name="T3" fmla="*/ 17 h 28"/>
                <a:gd name="T4" fmla="*/ 27 w 40"/>
                <a:gd name="T5" fmla="*/ 1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8">
                  <a:moveTo>
                    <a:pt x="27" y="1"/>
                  </a:moveTo>
                  <a:cubicBezTo>
                    <a:pt x="35" y="0"/>
                    <a:pt x="40" y="10"/>
                    <a:pt x="38" y="17"/>
                  </a:cubicBezTo>
                  <a:cubicBezTo>
                    <a:pt x="17" y="28"/>
                    <a:pt x="0" y="7"/>
                    <a:pt x="27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60" name="Freeform 45">
              <a:extLst>
                <a:ext uri="{FF2B5EF4-FFF2-40B4-BE49-F238E27FC236}">
                  <a16:creationId xmlns:a16="http://schemas.microsoft.com/office/drawing/2014/main" id="{D49280A1-ACA8-4CD6-9012-AF12660F07E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075637" y="5836680"/>
              <a:ext cx="144445" cy="102819"/>
            </a:xfrm>
            <a:custGeom>
              <a:avLst/>
              <a:gdLst>
                <a:gd name="T0" fmla="*/ 31 w 44"/>
                <a:gd name="T1" fmla="*/ 0 h 34"/>
                <a:gd name="T2" fmla="*/ 42 w 44"/>
                <a:gd name="T3" fmla="*/ 19 h 34"/>
                <a:gd name="T4" fmla="*/ 31 w 44"/>
                <a:gd name="T5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4">
                  <a:moveTo>
                    <a:pt x="31" y="0"/>
                  </a:moveTo>
                  <a:cubicBezTo>
                    <a:pt x="39" y="0"/>
                    <a:pt x="44" y="12"/>
                    <a:pt x="42" y="19"/>
                  </a:cubicBezTo>
                  <a:cubicBezTo>
                    <a:pt x="25" y="34"/>
                    <a:pt x="0" y="8"/>
                    <a:pt x="3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61" name="Freeform 46">
              <a:extLst>
                <a:ext uri="{FF2B5EF4-FFF2-40B4-BE49-F238E27FC236}">
                  <a16:creationId xmlns:a16="http://schemas.microsoft.com/office/drawing/2014/main" id="{C03EAE8C-6089-40E5-9361-2E266A1EEBA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24696" y="2830776"/>
              <a:ext cx="121406" cy="81603"/>
            </a:xfrm>
            <a:custGeom>
              <a:avLst/>
              <a:gdLst>
                <a:gd name="T0" fmla="*/ 19 w 37"/>
                <a:gd name="T1" fmla="*/ 1 h 27"/>
                <a:gd name="T2" fmla="*/ 21 w 37"/>
                <a:gd name="T3" fmla="*/ 27 h 27"/>
                <a:gd name="T4" fmla="*/ 19 w 37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7">
                  <a:moveTo>
                    <a:pt x="19" y="1"/>
                  </a:moveTo>
                  <a:cubicBezTo>
                    <a:pt x="31" y="2"/>
                    <a:pt x="37" y="24"/>
                    <a:pt x="21" y="27"/>
                  </a:cubicBezTo>
                  <a:cubicBezTo>
                    <a:pt x="1" y="27"/>
                    <a:pt x="0" y="0"/>
                    <a:pt x="19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62" name="Freeform 47">
              <a:extLst>
                <a:ext uri="{FF2B5EF4-FFF2-40B4-BE49-F238E27FC236}">
                  <a16:creationId xmlns:a16="http://schemas.microsoft.com/office/drawing/2014/main" id="{02E3A077-F087-4E14-A13E-4E9D4369B1F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082841" y="3849727"/>
              <a:ext cx="147990" cy="78339"/>
            </a:xfrm>
            <a:custGeom>
              <a:avLst/>
              <a:gdLst>
                <a:gd name="T0" fmla="*/ 22 w 45"/>
                <a:gd name="T1" fmla="*/ 0 h 26"/>
                <a:gd name="T2" fmla="*/ 28 w 45"/>
                <a:gd name="T3" fmla="*/ 26 h 26"/>
                <a:gd name="T4" fmla="*/ 22 w 45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26">
                  <a:moveTo>
                    <a:pt x="22" y="0"/>
                  </a:moveTo>
                  <a:cubicBezTo>
                    <a:pt x="32" y="2"/>
                    <a:pt x="45" y="22"/>
                    <a:pt x="28" y="26"/>
                  </a:cubicBezTo>
                  <a:cubicBezTo>
                    <a:pt x="10" y="24"/>
                    <a:pt x="0" y="9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63" name="Freeform 48">
              <a:extLst>
                <a:ext uri="{FF2B5EF4-FFF2-40B4-BE49-F238E27FC236}">
                  <a16:creationId xmlns:a16="http://schemas.microsoft.com/office/drawing/2014/main" id="{7CE4FAAA-45E7-4C86-B59A-F284B79EFD2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078098" y="3616257"/>
              <a:ext cx="133812" cy="79154"/>
            </a:xfrm>
            <a:custGeom>
              <a:avLst/>
              <a:gdLst>
                <a:gd name="T0" fmla="*/ 19 w 41"/>
                <a:gd name="T1" fmla="*/ 0 h 26"/>
                <a:gd name="T2" fmla="*/ 7 w 41"/>
                <a:gd name="T3" fmla="*/ 19 h 26"/>
                <a:gd name="T4" fmla="*/ 19 w 41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6">
                  <a:moveTo>
                    <a:pt x="19" y="0"/>
                  </a:moveTo>
                  <a:cubicBezTo>
                    <a:pt x="41" y="9"/>
                    <a:pt x="28" y="26"/>
                    <a:pt x="7" y="19"/>
                  </a:cubicBezTo>
                  <a:cubicBezTo>
                    <a:pt x="0" y="8"/>
                    <a:pt x="7" y="1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64" name="Freeform 49">
              <a:extLst>
                <a:ext uri="{FF2B5EF4-FFF2-40B4-BE49-F238E27FC236}">
                  <a16:creationId xmlns:a16="http://schemas.microsoft.com/office/drawing/2014/main" id="{E2689B62-CCA1-4EE5-B622-FBA51686891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076712" y="6507925"/>
              <a:ext cx="127608" cy="81603"/>
            </a:xfrm>
            <a:custGeom>
              <a:avLst/>
              <a:gdLst>
                <a:gd name="T0" fmla="*/ 21 w 39"/>
                <a:gd name="T1" fmla="*/ 2 h 27"/>
                <a:gd name="T2" fmla="*/ 26 w 39"/>
                <a:gd name="T3" fmla="*/ 24 h 27"/>
                <a:gd name="T4" fmla="*/ 21 w 39"/>
                <a:gd name="T5" fmla="*/ 2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7">
                  <a:moveTo>
                    <a:pt x="21" y="2"/>
                  </a:moveTo>
                  <a:cubicBezTo>
                    <a:pt x="36" y="0"/>
                    <a:pt x="39" y="17"/>
                    <a:pt x="26" y="24"/>
                  </a:cubicBezTo>
                  <a:cubicBezTo>
                    <a:pt x="8" y="27"/>
                    <a:pt x="0" y="9"/>
                    <a:pt x="21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65" name="Freeform 8">
              <a:extLst>
                <a:ext uri="{FF2B5EF4-FFF2-40B4-BE49-F238E27FC236}">
                  <a16:creationId xmlns:a16="http://schemas.microsoft.com/office/drawing/2014/main" id="{113638EE-3BCF-4315-A329-3C6766A3890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41853" y="34906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66" name="Freeform 106">
              <a:extLst>
                <a:ext uri="{FF2B5EF4-FFF2-40B4-BE49-F238E27FC236}">
                  <a16:creationId xmlns:a16="http://schemas.microsoft.com/office/drawing/2014/main" id="{4FB36B8F-335B-40F2-83BB-C2B2689DC2E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301184" y="6639670"/>
              <a:ext cx="134697" cy="97107"/>
            </a:xfrm>
            <a:custGeom>
              <a:avLst/>
              <a:gdLst>
                <a:gd name="T0" fmla="*/ 25 w 41"/>
                <a:gd name="T1" fmla="*/ 0 h 32"/>
                <a:gd name="T2" fmla="*/ 4 w 41"/>
                <a:gd name="T3" fmla="*/ 18 h 32"/>
                <a:gd name="T4" fmla="*/ 25 w 41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2">
                  <a:moveTo>
                    <a:pt x="25" y="0"/>
                  </a:moveTo>
                  <a:cubicBezTo>
                    <a:pt x="41" y="13"/>
                    <a:pt x="15" y="32"/>
                    <a:pt x="4" y="18"/>
                  </a:cubicBezTo>
                  <a:cubicBezTo>
                    <a:pt x="0" y="5"/>
                    <a:pt x="15" y="0"/>
                    <a:pt x="25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</p:grpSp>
      <p:sp useBgFill="1">
        <p:nvSpPr>
          <p:cNvPr id="68" name="Rectangle 67">
            <a:extLst>
              <a:ext uri="{FF2B5EF4-FFF2-40B4-BE49-F238E27FC236}">
                <a16:creationId xmlns:a16="http://schemas.microsoft.com/office/drawing/2014/main" id="{D6F5F07B-A917-442C-82D5-5719737E9E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Question marks in a line and one question mark is lit">
            <a:extLst>
              <a:ext uri="{FF2B5EF4-FFF2-40B4-BE49-F238E27FC236}">
                <a16:creationId xmlns:a16="http://schemas.microsoft.com/office/drawing/2014/main" id="{761FBC11-FBAE-FE88-4586-DD8AE80844D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820" r="-2" b="14769"/>
          <a:stretch/>
        </p:blipFill>
        <p:spPr>
          <a:xfrm>
            <a:off x="9" y="-1119"/>
            <a:ext cx="12191982" cy="6859119"/>
          </a:xfrm>
          <a:prstGeom prst="rect">
            <a:avLst/>
          </a:prstGeom>
        </p:spPr>
      </p:pic>
      <p:sp>
        <p:nvSpPr>
          <p:cNvPr id="70" name="Rectangle 69">
            <a:extLst>
              <a:ext uri="{FF2B5EF4-FFF2-40B4-BE49-F238E27FC236}">
                <a16:creationId xmlns:a16="http://schemas.microsoft.com/office/drawing/2014/main" id="{C6C3E48C-655A-4982-8E73-7FB0D9E650F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9" y="3544047"/>
            <a:ext cx="12191982" cy="3321895"/>
          </a:xfrm>
          <a:prstGeom prst="rect">
            <a:avLst/>
          </a:prstGeom>
          <a:gradFill>
            <a:gsLst>
              <a:gs pos="100000">
                <a:srgbClr val="000000">
                  <a:alpha val="0"/>
                </a:srgbClr>
              </a:gs>
              <a:gs pos="0">
                <a:schemeClr val="tx1"/>
              </a:gs>
              <a:gs pos="0">
                <a:srgbClr val="000000">
                  <a:alpha val="40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CD6394E-83E8-407B-84BA-2AEB9DD1FF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5064" y="3684368"/>
            <a:ext cx="8625385" cy="2729554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>
                <a:solidFill>
                  <a:srgbClr val="FFFFFF"/>
                </a:solidFill>
              </a:rPr>
              <a:t>What is Respect? </a:t>
            </a:r>
          </a:p>
        </p:txBody>
      </p:sp>
      <p:pic>
        <p:nvPicPr>
          <p:cNvPr id="6" name="Picture 6" descr="A picture containing icon&#10;&#10;Description automatically generated">
            <a:extLst>
              <a:ext uri="{FF2B5EF4-FFF2-40B4-BE49-F238E27FC236}">
                <a16:creationId xmlns:a16="http://schemas.microsoft.com/office/drawing/2014/main" id="{5F56DD50-5D0E-4260-960F-85061438F51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13034" y="355310"/>
            <a:ext cx="4620321" cy="47813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413817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2DDAC5-4355-4B8B-9EF1-0AD80813E7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Last Year we talked about how to show respect in school.</a:t>
            </a:r>
          </a:p>
        </p:txBody>
      </p:sp>
      <p:pic>
        <p:nvPicPr>
          <p:cNvPr id="4" name="Picture 4" descr="A picture containing text, sign, old, several&#10;&#10;Description automatically generated">
            <a:extLst>
              <a:ext uri="{FF2B5EF4-FFF2-40B4-BE49-F238E27FC236}">
                <a16:creationId xmlns:a16="http://schemas.microsoft.com/office/drawing/2014/main" id="{7FEB2969-3C97-4A01-A648-612FF1856E4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029353" y="1907064"/>
            <a:ext cx="5715000" cy="4286250"/>
          </a:xfrm>
        </p:spPr>
      </p:pic>
    </p:spTree>
    <p:extLst>
      <p:ext uri="{BB962C8B-B14F-4D97-AF65-F5344CB8AC3E}">
        <p14:creationId xmlns:p14="http://schemas.microsoft.com/office/powerpoint/2010/main" val="245261830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>
            <a:extLst>
              <a:ext uri="{FF2B5EF4-FFF2-40B4-BE49-F238E27FC236}">
                <a16:creationId xmlns:a16="http://schemas.microsoft.com/office/drawing/2014/main" id="{71AFD227-869A-489C-A9B5-3F0498DF3C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096450" y="13394"/>
            <a:ext cx="494218" cy="6814823"/>
            <a:chOff x="11096450" y="13394"/>
            <a:chExt cx="494218" cy="6814823"/>
          </a:xfrm>
          <a:solidFill>
            <a:schemeClr val="bg2">
              <a:lumMod val="90000"/>
            </a:schemeClr>
          </a:solidFill>
        </p:grpSpPr>
        <p:sp>
          <p:nvSpPr>
            <p:cNvPr id="10" name="Freeform 8">
              <a:extLst>
                <a:ext uri="{FF2B5EF4-FFF2-40B4-BE49-F238E27FC236}">
                  <a16:creationId xmlns:a16="http://schemas.microsoft.com/office/drawing/2014/main" id="{62704B34-199B-4964-9C78-3AB9735915A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08009" y="6718576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1" name="Freeform 10">
              <a:extLst>
                <a:ext uri="{FF2B5EF4-FFF2-40B4-BE49-F238E27FC236}">
                  <a16:creationId xmlns:a16="http://schemas.microsoft.com/office/drawing/2014/main" id="{8B1E8DB8-017D-454E-849F-EE5742849FD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75034" y="77813"/>
              <a:ext cx="138242" cy="88130"/>
            </a:xfrm>
            <a:custGeom>
              <a:avLst/>
              <a:gdLst>
                <a:gd name="T0" fmla="*/ 22 w 42"/>
                <a:gd name="T1" fmla="*/ 0 h 29"/>
                <a:gd name="T2" fmla="*/ 14 w 42"/>
                <a:gd name="T3" fmla="*/ 25 h 29"/>
                <a:gd name="T4" fmla="*/ 22 w 42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29">
                  <a:moveTo>
                    <a:pt x="22" y="0"/>
                  </a:moveTo>
                  <a:cubicBezTo>
                    <a:pt x="42" y="7"/>
                    <a:pt x="28" y="29"/>
                    <a:pt x="14" y="25"/>
                  </a:cubicBezTo>
                  <a:cubicBezTo>
                    <a:pt x="0" y="18"/>
                    <a:pt x="8" y="1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2" name="Freeform 15">
              <a:extLst>
                <a:ext uri="{FF2B5EF4-FFF2-40B4-BE49-F238E27FC236}">
                  <a16:creationId xmlns:a16="http://schemas.microsoft.com/office/drawing/2014/main" id="{16D80E5D-5099-41C4-A80A-1B1538C382F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78964" y="592010"/>
              <a:ext cx="121406" cy="72626"/>
            </a:xfrm>
            <a:custGeom>
              <a:avLst/>
              <a:gdLst>
                <a:gd name="T0" fmla="*/ 16 w 37"/>
                <a:gd name="T1" fmla="*/ 0 h 24"/>
                <a:gd name="T2" fmla="*/ 11 w 37"/>
                <a:gd name="T3" fmla="*/ 24 h 24"/>
                <a:gd name="T4" fmla="*/ 16 w 37"/>
                <a:gd name="T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4">
                  <a:moveTo>
                    <a:pt x="16" y="0"/>
                  </a:moveTo>
                  <a:cubicBezTo>
                    <a:pt x="37" y="6"/>
                    <a:pt x="30" y="20"/>
                    <a:pt x="11" y="24"/>
                  </a:cubicBezTo>
                  <a:cubicBezTo>
                    <a:pt x="0" y="17"/>
                    <a:pt x="5" y="3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3" name="Freeform 18">
              <a:extLst>
                <a:ext uri="{FF2B5EF4-FFF2-40B4-BE49-F238E27FC236}">
                  <a16:creationId xmlns:a16="http://schemas.microsoft.com/office/drawing/2014/main" id="{947751E1-E2F4-467E-B547-3BD4BAB7F5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82378" y="335267"/>
              <a:ext cx="138242" cy="78339"/>
            </a:xfrm>
            <a:custGeom>
              <a:avLst/>
              <a:gdLst>
                <a:gd name="T0" fmla="*/ 6 w 42"/>
                <a:gd name="T1" fmla="*/ 6 h 26"/>
                <a:gd name="T2" fmla="*/ 21 w 42"/>
                <a:gd name="T3" fmla="*/ 26 h 26"/>
                <a:gd name="T4" fmla="*/ 6 w 42"/>
                <a:gd name="T5" fmla="*/ 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26">
                  <a:moveTo>
                    <a:pt x="6" y="6"/>
                  </a:moveTo>
                  <a:cubicBezTo>
                    <a:pt x="25" y="0"/>
                    <a:pt x="42" y="17"/>
                    <a:pt x="21" y="26"/>
                  </a:cubicBezTo>
                  <a:cubicBezTo>
                    <a:pt x="9" y="26"/>
                    <a:pt x="0" y="16"/>
                    <a:pt x="6" y="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4" name="Freeform 19">
              <a:extLst>
                <a:ext uri="{FF2B5EF4-FFF2-40B4-BE49-F238E27FC236}">
                  <a16:creationId xmlns:a16="http://schemas.microsoft.com/office/drawing/2014/main" id="{55D8869B-B701-4268-9856-876345C8AE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07714" y="2021691"/>
              <a:ext cx="124951" cy="69362"/>
            </a:xfrm>
            <a:custGeom>
              <a:avLst/>
              <a:gdLst>
                <a:gd name="T0" fmla="*/ 16 w 38"/>
                <a:gd name="T1" fmla="*/ 0 h 23"/>
                <a:gd name="T2" fmla="*/ 10 w 38"/>
                <a:gd name="T3" fmla="*/ 23 h 23"/>
                <a:gd name="T4" fmla="*/ 16 w 38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3">
                  <a:moveTo>
                    <a:pt x="16" y="0"/>
                  </a:moveTo>
                  <a:cubicBezTo>
                    <a:pt x="38" y="8"/>
                    <a:pt x="31" y="18"/>
                    <a:pt x="10" y="23"/>
                  </a:cubicBezTo>
                  <a:cubicBezTo>
                    <a:pt x="0" y="16"/>
                    <a:pt x="4" y="3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5" name="Freeform 20">
              <a:extLst>
                <a:ext uri="{FF2B5EF4-FFF2-40B4-BE49-F238E27FC236}">
                  <a16:creationId xmlns:a16="http://schemas.microsoft.com/office/drawing/2014/main" id="{A25CA59C-849F-4CE4-A9B0-293F98DE2C7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14629" y="2272420"/>
              <a:ext cx="128495" cy="78339"/>
            </a:xfrm>
            <a:custGeom>
              <a:avLst/>
              <a:gdLst>
                <a:gd name="T0" fmla="*/ 24 w 39"/>
                <a:gd name="T1" fmla="*/ 0 h 26"/>
                <a:gd name="T2" fmla="*/ 20 w 39"/>
                <a:gd name="T3" fmla="*/ 26 h 26"/>
                <a:gd name="T4" fmla="*/ 24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4" y="0"/>
                  </a:moveTo>
                  <a:cubicBezTo>
                    <a:pt x="39" y="3"/>
                    <a:pt x="36" y="26"/>
                    <a:pt x="20" y="26"/>
                  </a:cubicBezTo>
                  <a:cubicBezTo>
                    <a:pt x="0" y="18"/>
                    <a:pt x="3" y="3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6" name="Freeform 22">
              <a:extLst>
                <a:ext uri="{FF2B5EF4-FFF2-40B4-BE49-F238E27FC236}">
                  <a16:creationId xmlns:a16="http://schemas.microsoft.com/office/drawing/2014/main" id="{FE000DB1-AAA1-4BFF-8F14-53624C2F9E0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26398" y="1049544"/>
              <a:ext cx="150648" cy="99554"/>
            </a:xfrm>
            <a:custGeom>
              <a:avLst/>
              <a:gdLst>
                <a:gd name="T0" fmla="*/ 26 w 46"/>
                <a:gd name="T1" fmla="*/ 0 h 33"/>
                <a:gd name="T2" fmla="*/ 38 w 46"/>
                <a:gd name="T3" fmla="*/ 22 h 33"/>
                <a:gd name="T4" fmla="*/ 26 w 46"/>
                <a:gd name="T5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6" h="33">
                  <a:moveTo>
                    <a:pt x="26" y="0"/>
                  </a:moveTo>
                  <a:cubicBezTo>
                    <a:pt x="29" y="0"/>
                    <a:pt x="46" y="16"/>
                    <a:pt x="38" y="22"/>
                  </a:cubicBezTo>
                  <a:cubicBezTo>
                    <a:pt x="16" y="33"/>
                    <a:pt x="0" y="5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7" name="Freeform 23">
              <a:extLst>
                <a:ext uri="{FF2B5EF4-FFF2-40B4-BE49-F238E27FC236}">
                  <a16:creationId xmlns:a16="http://schemas.microsoft.com/office/drawing/2014/main" id="{5EEFBC14-7E5B-47B2-B5E3-E90991F8919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40085" y="836978"/>
              <a:ext cx="134697" cy="81603"/>
            </a:xfrm>
            <a:custGeom>
              <a:avLst/>
              <a:gdLst>
                <a:gd name="T0" fmla="*/ 19 w 41"/>
                <a:gd name="T1" fmla="*/ 0 h 27"/>
                <a:gd name="T2" fmla="*/ 8 w 41"/>
                <a:gd name="T3" fmla="*/ 20 h 27"/>
                <a:gd name="T4" fmla="*/ 19 w 41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7">
                  <a:moveTo>
                    <a:pt x="19" y="0"/>
                  </a:moveTo>
                  <a:cubicBezTo>
                    <a:pt x="41" y="10"/>
                    <a:pt x="28" y="27"/>
                    <a:pt x="8" y="20"/>
                  </a:cubicBezTo>
                  <a:cubicBezTo>
                    <a:pt x="0" y="8"/>
                    <a:pt x="7" y="2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8" name="Freeform 26">
              <a:extLst>
                <a:ext uri="{FF2B5EF4-FFF2-40B4-BE49-F238E27FC236}">
                  <a16:creationId xmlns:a16="http://schemas.microsoft.com/office/drawing/2014/main" id="{00AFF6E4-A34A-4FD3-8C57-BB96114822D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27309" y="1320685"/>
              <a:ext cx="127608" cy="78339"/>
            </a:xfrm>
            <a:custGeom>
              <a:avLst/>
              <a:gdLst>
                <a:gd name="T0" fmla="*/ 24 w 39"/>
                <a:gd name="T1" fmla="*/ 0 h 26"/>
                <a:gd name="T2" fmla="*/ 20 w 39"/>
                <a:gd name="T3" fmla="*/ 25 h 26"/>
                <a:gd name="T4" fmla="*/ 24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4" y="0"/>
                  </a:moveTo>
                  <a:cubicBezTo>
                    <a:pt x="39" y="2"/>
                    <a:pt x="36" y="26"/>
                    <a:pt x="20" y="25"/>
                  </a:cubicBezTo>
                  <a:cubicBezTo>
                    <a:pt x="0" y="18"/>
                    <a:pt x="3" y="3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9" name="Freeform 27">
              <a:extLst>
                <a:ext uri="{FF2B5EF4-FFF2-40B4-BE49-F238E27FC236}">
                  <a16:creationId xmlns:a16="http://schemas.microsoft.com/office/drawing/2014/main" id="{C63A8474-C075-4441-A0B3-52286EA5009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07470" y="1778440"/>
              <a:ext cx="131153" cy="93843"/>
            </a:xfrm>
            <a:custGeom>
              <a:avLst/>
              <a:gdLst>
                <a:gd name="T0" fmla="*/ 22 w 40"/>
                <a:gd name="T1" fmla="*/ 0 h 31"/>
                <a:gd name="T2" fmla="*/ 16 w 40"/>
                <a:gd name="T3" fmla="*/ 25 h 31"/>
                <a:gd name="T4" fmla="*/ 22 w 40"/>
                <a:gd name="T5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1">
                  <a:moveTo>
                    <a:pt x="22" y="0"/>
                  </a:moveTo>
                  <a:cubicBezTo>
                    <a:pt x="39" y="3"/>
                    <a:pt x="40" y="31"/>
                    <a:pt x="16" y="25"/>
                  </a:cubicBezTo>
                  <a:cubicBezTo>
                    <a:pt x="0" y="7"/>
                    <a:pt x="13" y="4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0" name="Freeform 28">
              <a:extLst>
                <a:ext uri="{FF2B5EF4-FFF2-40B4-BE49-F238E27FC236}">
                  <a16:creationId xmlns:a16="http://schemas.microsoft.com/office/drawing/2014/main" id="{35DA4698-A2ED-4512-8887-F12D3F14372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04869" y="1535195"/>
              <a:ext cx="127608" cy="69362"/>
            </a:xfrm>
            <a:custGeom>
              <a:avLst/>
              <a:gdLst>
                <a:gd name="T0" fmla="*/ 16 w 39"/>
                <a:gd name="T1" fmla="*/ 0 h 23"/>
                <a:gd name="T2" fmla="*/ 11 w 39"/>
                <a:gd name="T3" fmla="*/ 23 h 23"/>
                <a:gd name="T4" fmla="*/ 16 w 3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3">
                  <a:moveTo>
                    <a:pt x="16" y="0"/>
                  </a:moveTo>
                  <a:cubicBezTo>
                    <a:pt x="39" y="7"/>
                    <a:pt x="31" y="17"/>
                    <a:pt x="11" y="23"/>
                  </a:cubicBezTo>
                  <a:cubicBezTo>
                    <a:pt x="0" y="16"/>
                    <a:pt x="4" y="2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1" name="Freeform 30">
              <a:extLst>
                <a:ext uri="{FF2B5EF4-FFF2-40B4-BE49-F238E27FC236}">
                  <a16:creationId xmlns:a16="http://schemas.microsoft.com/office/drawing/2014/main" id="{3358E118-D590-4E50-B21C-6CDAA1CCAFC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80119" y="1078297"/>
              <a:ext cx="9748" cy="5712"/>
            </a:xfrm>
            <a:custGeom>
              <a:avLst/>
              <a:gdLst>
                <a:gd name="T0" fmla="*/ 1 w 3"/>
                <a:gd name="T1" fmla="*/ 0 h 2"/>
                <a:gd name="T2" fmla="*/ 2 w 3"/>
                <a:gd name="T3" fmla="*/ 2 h 2"/>
                <a:gd name="T4" fmla="*/ 1 w 3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2">
                  <a:moveTo>
                    <a:pt x="1" y="0"/>
                  </a:moveTo>
                  <a:cubicBezTo>
                    <a:pt x="2" y="1"/>
                    <a:pt x="3" y="2"/>
                    <a:pt x="2" y="2"/>
                  </a:cubicBezTo>
                  <a:cubicBezTo>
                    <a:pt x="1" y="2"/>
                    <a:pt x="0" y="1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2" name="Freeform 43">
              <a:extLst>
                <a:ext uri="{FF2B5EF4-FFF2-40B4-BE49-F238E27FC236}">
                  <a16:creationId xmlns:a16="http://schemas.microsoft.com/office/drawing/2014/main" id="{F1EE889E-60FF-423F-ADCB-6CBEE853A04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94111" y="860614"/>
              <a:ext cx="143559" cy="75075"/>
            </a:xfrm>
            <a:custGeom>
              <a:avLst/>
              <a:gdLst>
                <a:gd name="T0" fmla="*/ 28 w 44"/>
                <a:gd name="T1" fmla="*/ 0 h 25"/>
                <a:gd name="T2" fmla="*/ 25 w 44"/>
                <a:gd name="T3" fmla="*/ 25 h 25"/>
                <a:gd name="T4" fmla="*/ 28 w 44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25">
                  <a:moveTo>
                    <a:pt x="28" y="0"/>
                  </a:moveTo>
                  <a:cubicBezTo>
                    <a:pt x="44" y="2"/>
                    <a:pt x="38" y="22"/>
                    <a:pt x="25" y="25"/>
                  </a:cubicBezTo>
                  <a:cubicBezTo>
                    <a:pt x="0" y="25"/>
                    <a:pt x="9" y="5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3" name="Freeform 51">
              <a:extLst>
                <a:ext uri="{FF2B5EF4-FFF2-40B4-BE49-F238E27FC236}">
                  <a16:creationId xmlns:a16="http://schemas.microsoft.com/office/drawing/2014/main" id="{A4AA0634-0A7C-4A35-8EB7-775200F129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67080" y="1015030"/>
              <a:ext cx="115202" cy="90579"/>
            </a:xfrm>
            <a:custGeom>
              <a:avLst/>
              <a:gdLst>
                <a:gd name="T0" fmla="*/ 19 w 35"/>
                <a:gd name="T1" fmla="*/ 0 h 30"/>
                <a:gd name="T2" fmla="*/ 33 w 35"/>
                <a:gd name="T3" fmla="*/ 15 h 30"/>
                <a:gd name="T4" fmla="*/ 25 w 35"/>
                <a:gd name="T5" fmla="*/ 19 h 30"/>
                <a:gd name="T6" fmla="*/ 19 w 35"/>
                <a:gd name="T7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" h="30">
                  <a:moveTo>
                    <a:pt x="19" y="0"/>
                  </a:moveTo>
                  <a:cubicBezTo>
                    <a:pt x="26" y="0"/>
                    <a:pt x="35" y="8"/>
                    <a:pt x="33" y="15"/>
                  </a:cubicBezTo>
                  <a:cubicBezTo>
                    <a:pt x="30" y="12"/>
                    <a:pt x="27" y="17"/>
                    <a:pt x="25" y="19"/>
                  </a:cubicBezTo>
                  <a:cubicBezTo>
                    <a:pt x="7" y="30"/>
                    <a:pt x="0" y="5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4" name="Freeform 52">
              <a:extLst>
                <a:ext uri="{FF2B5EF4-FFF2-40B4-BE49-F238E27FC236}">
                  <a16:creationId xmlns:a16="http://schemas.microsoft.com/office/drawing/2014/main" id="{EBA21558-CAC3-445C-8882-5D4A0C6D2A0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64085" y="450599"/>
              <a:ext cx="118747" cy="81603"/>
            </a:xfrm>
            <a:custGeom>
              <a:avLst/>
              <a:gdLst>
                <a:gd name="T0" fmla="*/ 21 w 36"/>
                <a:gd name="T1" fmla="*/ 0 h 27"/>
                <a:gd name="T2" fmla="*/ 22 w 36"/>
                <a:gd name="T3" fmla="*/ 27 h 27"/>
                <a:gd name="T4" fmla="*/ 21 w 36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7">
                  <a:moveTo>
                    <a:pt x="21" y="0"/>
                  </a:moveTo>
                  <a:cubicBezTo>
                    <a:pt x="33" y="3"/>
                    <a:pt x="36" y="23"/>
                    <a:pt x="22" y="27"/>
                  </a:cubicBezTo>
                  <a:cubicBezTo>
                    <a:pt x="3" y="25"/>
                    <a:pt x="0" y="1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5" name="Freeform 53">
              <a:extLst>
                <a:ext uri="{FF2B5EF4-FFF2-40B4-BE49-F238E27FC236}">
                  <a16:creationId xmlns:a16="http://schemas.microsoft.com/office/drawing/2014/main" id="{2E9415F1-5D31-4C25-9E26-203EEF5008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55166" y="1253803"/>
              <a:ext cx="127608" cy="79154"/>
            </a:xfrm>
            <a:custGeom>
              <a:avLst/>
              <a:gdLst>
                <a:gd name="T0" fmla="*/ 24 w 39"/>
                <a:gd name="T1" fmla="*/ 0 h 26"/>
                <a:gd name="T2" fmla="*/ 20 w 39"/>
                <a:gd name="T3" fmla="*/ 26 h 26"/>
                <a:gd name="T4" fmla="*/ 24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4" y="0"/>
                  </a:moveTo>
                  <a:cubicBezTo>
                    <a:pt x="39" y="3"/>
                    <a:pt x="36" y="26"/>
                    <a:pt x="20" y="26"/>
                  </a:cubicBezTo>
                  <a:cubicBezTo>
                    <a:pt x="0" y="18"/>
                    <a:pt x="3" y="3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6" name="Freeform 54">
              <a:extLst>
                <a:ext uri="{FF2B5EF4-FFF2-40B4-BE49-F238E27FC236}">
                  <a16:creationId xmlns:a16="http://schemas.microsoft.com/office/drawing/2014/main" id="{622FC1F6-879A-45BA-8752-08020C39CE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41013" y="614227"/>
              <a:ext cx="134697" cy="105266"/>
            </a:xfrm>
            <a:custGeom>
              <a:avLst/>
              <a:gdLst>
                <a:gd name="T0" fmla="*/ 28 w 41"/>
                <a:gd name="T1" fmla="*/ 2 h 35"/>
                <a:gd name="T2" fmla="*/ 40 w 41"/>
                <a:gd name="T3" fmla="*/ 21 h 35"/>
                <a:gd name="T4" fmla="*/ 28 w 41"/>
                <a:gd name="T5" fmla="*/ 2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5">
                  <a:moveTo>
                    <a:pt x="28" y="2"/>
                  </a:moveTo>
                  <a:cubicBezTo>
                    <a:pt x="37" y="0"/>
                    <a:pt x="41" y="13"/>
                    <a:pt x="40" y="21"/>
                  </a:cubicBezTo>
                  <a:cubicBezTo>
                    <a:pt x="22" y="35"/>
                    <a:pt x="0" y="10"/>
                    <a:pt x="28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7" name="Freeform 55">
              <a:extLst>
                <a:ext uri="{FF2B5EF4-FFF2-40B4-BE49-F238E27FC236}">
                  <a16:creationId xmlns:a16="http://schemas.microsoft.com/office/drawing/2014/main" id="{BA09826C-58E2-48C5-9666-333326C2CA4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55026" y="1463404"/>
              <a:ext cx="131153" cy="69362"/>
            </a:xfrm>
            <a:custGeom>
              <a:avLst/>
              <a:gdLst>
                <a:gd name="T0" fmla="*/ 24 w 40"/>
                <a:gd name="T1" fmla="*/ 0 h 23"/>
                <a:gd name="T2" fmla="*/ 25 w 40"/>
                <a:gd name="T3" fmla="*/ 23 h 23"/>
                <a:gd name="T4" fmla="*/ 24 w 40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3">
                  <a:moveTo>
                    <a:pt x="24" y="0"/>
                  </a:moveTo>
                  <a:cubicBezTo>
                    <a:pt x="40" y="0"/>
                    <a:pt x="38" y="20"/>
                    <a:pt x="25" y="23"/>
                  </a:cubicBezTo>
                  <a:cubicBezTo>
                    <a:pt x="0" y="22"/>
                    <a:pt x="6" y="3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8" name="Freeform 56">
              <a:extLst>
                <a:ext uri="{FF2B5EF4-FFF2-40B4-BE49-F238E27FC236}">
                  <a16:creationId xmlns:a16="http://schemas.microsoft.com/office/drawing/2014/main" id="{A6D3555F-4EA1-4EA7-9D08-2D75CE51927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01585" y="2335317"/>
              <a:ext cx="128495" cy="72626"/>
            </a:xfrm>
            <a:custGeom>
              <a:avLst/>
              <a:gdLst>
                <a:gd name="T0" fmla="*/ 21 w 39"/>
                <a:gd name="T1" fmla="*/ 0 h 24"/>
                <a:gd name="T2" fmla="*/ 22 w 39"/>
                <a:gd name="T3" fmla="*/ 24 h 24"/>
                <a:gd name="T4" fmla="*/ 21 w 39"/>
                <a:gd name="T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4">
                  <a:moveTo>
                    <a:pt x="21" y="0"/>
                  </a:moveTo>
                  <a:cubicBezTo>
                    <a:pt x="37" y="0"/>
                    <a:pt x="39" y="23"/>
                    <a:pt x="22" y="24"/>
                  </a:cubicBezTo>
                  <a:cubicBezTo>
                    <a:pt x="7" y="22"/>
                    <a:pt x="0" y="5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9" name="Freeform 57">
              <a:extLst>
                <a:ext uri="{FF2B5EF4-FFF2-40B4-BE49-F238E27FC236}">
                  <a16:creationId xmlns:a16="http://schemas.microsoft.com/office/drawing/2014/main" id="{60FA20E8-EDAA-4310-B870-97807901AC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41175" y="1673149"/>
              <a:ext cx="140901" cy="93843"/>
            </a:xfrm>
            <a:custGeom>
              <a:avLst/>
              <a:gdLst>
                <a:gd name="T0" fmla="*/ 27 w 43"/>
                <a:gd name="T1" fmla="*/ 3 h 31"/>
                <a:gd name="T2" fmla="*/ 40 w 43"/>
                <a:gd name="T3" fmla="*/ 23 h 31"/>
                <a:gd name="T4" fmla="*/ 27 w 43"/>
                <a:gd name="T5" fmla="*/ 3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1">
                  <a:moveTo>
                    <a:pt x="27" y="3"/>
                  </a:moveTo>
                  <a:cubicBezTo>
                    <a:pt x="35" y="0"/>
                    <a:pt x="43" y="17"/>
                    <a:pt x="40" y="23"/>
                  </a:cubicBezTo>
                  <a:cubicBezTo>
                    <a:pt x="21" y="31"/>
                    <a:pt x="0" y="15"/>
                    <a:pt x="27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0" name="Freeform 59">
              <a:extLst>
                <a:ext uri="{FF2B5EF4-FFF2-40B4-BE49-F238E27FC236}">
                  <a16:creationId xmlns:a16="http://schemas.microsoft.com/office/drawing/2014/main" id="{F5552AA2-C2AB-4D59-B6EF-E8E5EE110E5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20625" y="255502"/>
              <a:ext cx="124063" cy="78339"/>
            </a:xfrm>
            <a:custGeom>
              <a:avLst/>
              <a:gdLst>
                <a:gd name="T0" fmla="*/ 22 w 38"/>
                <a:gd name="T1" fmla="*/ 0 h 26"/>
                <a:gd name="T2" fmla="*/ 18 w 38"/>
                <a:gd name="T3" fmla="*/ 26 h 26"/>
                <a:gd name="T4" fmla="*/ 22 w 38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6">
                  <a:moveTo>
                    <a:pt x="22" y="0"/>
                  </a:moveTo>
                  <a:cubicBezTo>
                    <a:pt x="38" y="3"/>
                    <a:pt x="33" y="25"/>
                    <a:pt x="18" y="26"/>
                  </a:cubicBezTo>
                  <a:cubicBezTo>
                    <a:pt x="0" y="20"/>
                    <a:pt x="6" y="3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1" name="Freeform 60">
              <a:extLst>
                <a:ext uri="{FF2B5EF4-FFF2-40B4-BE49-F238E27FC236}">
                  <a16:creationId xmlns:a16="http://schemas.microsoft.com/office/drawing/2014/main" id="{0BA267D0-8F6B-4803-B948-70E29B4587E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15856" y="1902943"/>
              <a:ext cx="131153" cy="69362"/>
            </a:xfrm>
            <a:custGeom>
              <a:avLst/>
              <a:gdLst>
                <a:gd name="T0" fmla="*/ 24 w 40"/>
                <a:gd name="T1" fmla="*/ 0 h 23"/>
                <a:gd name="T2" fmla="*/ 25 w 40"/>
                <a:gd name="T3" fmla="*/ 23 h 23"/>
                <a:gd name="T4" fmla="*/ 24 w 40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3">
                  <a:moveTo>
                    <a:pt x="24" y="0"/>
                  </a:moveTo>
                  <a:cubicBezTo>
                    <a:pt x="40" y="0"/>
                    <a:pt x="38" y="20"/>
                    <a:pt x="25" y="23"/>
                  </a:cubicBezTo>
                  <a:cubicBezTo>
                    <a:pt x="0" y="22"/>
                    <a:pt x="6" y="4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2" name="Freeform 61">
              <a:extLst>
                <a:ext uri="{FF2B5EF4-FFF2-40B4-BE49-F238E27FC236}">
                  <a16:creationId xmlns:a16="http://schemas.microsoft.com/office/drawing/2014/main" id="{86E372A3-B9F4-4FEE-8B96-D9AD879E214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082153" y="2137303"/>
              <a:ext cx="137356" cy="99554"/>
            </a:xfrm>
            <a:custGeom>
              <a:avLst/>
              <a:gdLst>
                <a:gd name="T0" fmla="*/ 25 w 42"/>
                <a:gd name="T1" fmla="*/ 1 h 33"/>
                <a:gd name="T2" fmla="*/ 4 w 42"/>
                <a:gd name="T3" fmla="*/ 19 h 33"/>
                <a:gd name="T4" fmla="*/ 25 w 42"/>
                <a:gd name="T5" fmla="*/ 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3">
                  <a:moveTo>
                    <a:pt x="25" y="1"/>
                  </a:moveTo>
                  <a:cubicBezTo>
                    <a:pt x="42" y="14"/>
                    <a:pt x="15" y="33"/>
                    <a:pt x="4" y="19"/>
                  </a:cubicBezTo>
                  <a:cubicBezTo>
                    <a:pt x="0" y="5"/>
                    <a:pt x="16" y="0"/>
                    <a:pt x="25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3" name="Freeform 5">
              <a:extLst>
                <a:ext uri="{FF2B5EF4-FFF2-40B4-BE49-F238E27FC236}">
                  <a16:creationId xmlns:a16="http://schemas.microsoft.com/office/drawing/2014/main" id="{FF0C4564-5DA6-4224-A8B7-85CE1323DE8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10824" y="2818299"/>
              <a:ext cx="121406" cy="81603"/>
            </a:xfrm>
            <a:custGeom>
              <a:avLst/>
              <a:gdLst>
                <a:gd name="T0" fmla="*/ 20 w 37"/>
                <a:gd name="T1" fmla="*/ 1 h 27"/>
                <a:gd name="T2" fmla="*/ 22 w 37"/>
                <a:gd name="T3" fmla="*/ 27 h 27"/>
                <a:gd name="T4" fmla="*/ 20 w 37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7">
                  <a:moveTo>
                    <a:pt x="20" y="1"/>
                  </a:moveTo>
                  <a:cubicBezTo>
                    <a:pt x="31" y="1"/>
                    <a:pt x="37" y="24"/>
                    <a:pt x="22" y="27"/>
                  </a:cubicBezTo>
                  <a:cubicBezTo>
                    <a:pt x="2" y="27"/>
                    <a:pt x="0" y="0"/>
                    <a:pt x="20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4" name="Freeform 6">
              <a:extLst>
                <a:ext uri="{FF2B5EF4-FFF2-40B4-BE49-F238E27FC236}">
                  <a16:creationId xmlns:a16="http://schemas.microsoft.com/office/drawing/2014/main" id="{19F31D0D-C43D-4BB0-A13C-9524B84117D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391700" y="5088176"/>
              <a:ext cx="124063" cy="87315"/>
            </a:xfrm>
            <a:custGeom>
              <a:avLst/>
              <a:gdLst>
                <a:gd name="T0" fmla="*/ 12 w 38"/>
                <a:gd name="T1" fmla="*/ 3 h 29"/>
                <a:gd name="T2" fmla="*/ 15 w 38"/>
                <a:gd name="T3" fmla="*/ 29 h 29"/>
                <a:gd name="T4" fmla="*/ 12 w 38"/>
                <a:gd name="T5" fmla="*/ 3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9">
                  <a:moveTo>
                    <a:pt x="12" y="3"/>
                  </a:moveTo>
                  <a:cubicBezTo>
                    <a:pt x="34" y="0"/>
                    <a:pt x="38" y="26"/>
                    <a:pt x="15" y="29"/>
                  </a:cubicBezTo>
                  <a:cubicBezTo>
                    <a:pt x="4" y="23"/>
                    <a:pt x="0" y="9"/>
                    <a:pt x="12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5" name="Freeform 7">
              <a:extLst>
                <a:ext uri="{FF2B5EF4-FFF2-40B4-BE49-F238E27FC236}">
                  <a16:creationId xmlns:a16="http://schemas.microsoft.com/office/drawing/2014/main" id="{6B32FB03-B0FE-4731-BE41-C59AFB49FBF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371127" y="2531128"/>
              <a:ext cx="138242" cy="100371"/>
            </a:xfrm>
            <a:custGeom>
              <a:avLst/>
              <a:gdLst>
                <a:gd name="T0" fmla="*/ 25 w 42"/>
                <a:gd name="T1" fmla="*/ 1 h 33"/>
                <a:gd name="T2" fmla="*/ 4 w 42"/>
                <a:gd name="T3" fmla="*/ 19 h 33"/>
                <a:gd name="T4" fmla="*/ 25 w 42"/>
                <a:gd name="T5" fmla="*/ 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3">
                  <a:moveTo>
                    <a:pt x="25" y="1"/>
                  </a:moveTo>
                  <a:cubicBezTo>
                    <a:pt x="42" y="14"/>
                    <a:pt x="15" y="33"/>
                    <a:pt x="4" y="19"/>
                  </a:cubicBezTo>
                  <a:cubicBezTo>
                    <a:pt x="0" y="6"/>
                    <a:pt x="15" y="0"/>
                    <a:pt x="25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6" name="Freeform 8">
              <a:extLst>
                <a:ext uri="{FF2B5EF4-FFF2-40B4-BE49-F238E27FC236}">
                  <a16:creationId xmlns:a16="http://schemas.microsoft.com/office/drawing/2014/main" id="{BDD5B6F0-1E17-4DCD-AE5F-ED8C48892FE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01349" y="4735882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7" name="Freeform 9">
              <a:extLst>
                <a:ext uri="{FF2B5EF4-FFF2-40B4-BE49-F238E27FC236}">
                  <a16:creationId xmlns:a16="http://schemas.microsoft.com/office/drawing/2014/main" id="{0290BE17-E89B-4AF9-B3F6-AF4884D5246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09487" y="4455410"/>
              <a:ext cx="121406" cy="88130"/>
            </a:xfrm>
            <a:custGeom>
              <a:avLst/>
              <a:gdLst>
                <a:gd name="T0" fmla="*/ 18 w 37"/>
                <a:gd name="T1" fmla="*/ 4 h 29"/>
                <a:gd name="T2" fmla="*/ 22 w 37"/>
                <a:gd name="T3" fmla="*/ 29 h 29"/>
                <a:gd name="T4" fmla="*/ 18 w 37"/>
                <a:gd name="T5" fmla="*/ 4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9">
                  <a:moveTo>
                    <a:pt x="18" y="4"/>
                  </a:moveTo>
                  <a:cubicBezTo>
                    <a:pt x="35" y="0"/>
                    <a:pt x="37" y="28"/>
                    <a:pt x="22" y="29"/>
                  </a:cubicBezTo>
                  <a:cubicBezTo>
                    <a:pt x="7" y="28"/>
                    <a:pt x="0" y="1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8" name="Freeform 11">
              <a:extLst>
                <a:ext uri="{FF2B5EF4-FFF2-40B4-BE49-F238E27FC236}">
                  <a16:creationId xmlns:a16="http://schemas.microsoft.com/office/drawing/2014/main" id="{85F63089-F77F-4F02-8417-AAC1847FBCA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369848" y="4194178"/>
              <a:ext cx="143559" cy="102819"/>
            </a:xfrm>
            <a:custGeom>
              <a:avLst/>
              <a:gdLst>
                <a:gd name="T0" fmla="*/ 31 w 44"/>
                <a:gd name="T1" fmla="*/ 1 h 34"/>
                <a:gd name="T2" fmla="*/ 42 w 44"/>
                <a:gd name="T3" fmla="*/ 19 h 34"/>
                <a:gd name="T4" fmla="*/ 31 w 44"/>
                <a:gd name="T5" fmla="*/ 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4">
                  <a:moveTo>
                    <a:pt x="31" y="1"/>
                  </a:moveTo>
                  <a:cubicBezTo>
                    <a:pt x="39" y="0"/>
                    <a:pt x="44" y="12"/>
                    <a:pt x="42" y="19"/>
                  </a:cubicBezTo>
                  <a:cubicBezTo>
                    <a:pt x="25" y="34"/>
                    <a:pt x="0" y="8"/>
                    <a:pt x="3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9" name="Freeform 12">
              <a:extLst>
                <a:ext uri="{FF2B5EF4-FFF2-40B4-BE49-F238E27FC236}">
                  <a16:creationId xmlns:a16="http://schemas.microsoft.com/office/drawing/2014/main" id="{7B01CD5E-570F-4CBF-9904-94F30D928C5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381624" y="3691697"/>
              <a:ext cx="134697" cy="81603"/>
            </a:xfrm>
            <a:custGeom>
              <a:avLst/>
              <a:gdLst>
                <a:gd name="T0" fmla="*/ 22 w 41"/>
                <a:gd name="T1" fmla="*/ 0 h 27"/>
                <a:gd name="T2" fmla="*/ 8 w 41"/>
                <a:gd name="T3" fmla="*/ 20 h 27"/>
                <a:gd name="T4" fmla="*/ 22 w 41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7">
                  <a:moveTo>
                    <a:pt x="22" y="0"/>
                  </a:moveTo>
                  <a:cubicBezTo>
                    <a:pt x="41" y="12"/>
                    <a:pt x="24" y="27"/>
                    <a:pt x="8" y="20"/>
                  </a:cubicBezTo>
                  <a:cubicBezTo>
                    <a:pt x="0" y="7"/>
                    <a:pt x="8" y="0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0" name="Freeform 13">
              <a:extLst>
                <a:ext uri="{FF2B5EF4-FFF2-40B4-BE49-F238E27FC236}">
                  <a16:creationId xmlns:a16="http://schemas.microsoft.com/office/drawing/2014/main" id="{7EE6A672-2915-4B03-99A9-9364D5F1521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17787" y="3075050"/>
              <a:ext cx="124951" cy="69362"/>
            </a:xfrm>
            <a:custGeom>
              <a:avLst/>
              <a:gdLst>
                <a:gd name="T0" fmla="*/ 26 w 38"/>
                <a:gd name="T1" fmla="*/ 0 h 23"/>
                <a:gd name="T2" fmla="*/ 25 w 38"/>
                <a:gd name="T3" fmla="*/ 23 h 23"/>
                <a:gd name="T4" fmla="*/ 26 w 38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3">
                  <a:moveTo>
                    <a:pt x="26" y="0"/>
                  </a:moveTo>
                  <a:cubicBezTo>
                    <a:pt x="38" y="0"/>
                    <a:pt x="37" y="20"/>
                    <a:pt x="25" y="23"/>
                  </a:cubicBezTo>
                  <a:cubicBezTo>
                    <a:pt x="0" y="23"/>
                    <a:pt x="5" y="1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1" name="Freeform 14">
              <a:extLst>
                <a:ext uri="{FF2B5EF4-FFF2-40B4-BE49-F238E27FC236}">
                  <a16:creationId xmlns:a16="http://schemas.microsoft.com/office/drawing/2014/main" id="{2136B643-14E1-443A-BC1C-06ADAE65C30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376729" y="3335597"/>
              <a:ext cx="134697" cy="84866"/>
            </a:xfrm>
            <a:custGeom>
              <a:avLst/>
              <a:gdLst>
                <a:gd name="T0" fmla="*/ 26 w 41"/>
                <a:gd name="T1" fmla="*/ 1 h 28"/>
                <a:gd name="T2" fmla="*/ 39 w 41"/>
                <a:gd name="T3" fmla="*/ 20 h 28"/>
                <a:gd name="T4" fmla="*/ 26 w 41"/>
                <a:gd name="T5" fmla="*/ 1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8">
                  <a:moveTo>
                    <a:pt x="26" y="1"/>
                  </a:moveTo>
                  <a:cubicBezTo>
                    <a:pt x="34" y="0"/>
                    <a:pt x="41" y="12"/>
                    <a:pt x="39" y="20"/>
                  </a:cubicBezTo>
                  <a:cubicBezTo>
                    <a:pt x="17" y="28"/>
                    <a:pt x="0" y="12"/>
                    <a:pt x="26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2" name="Freeform 16">
              <a:extLst>
                <a:ext uri="{FF2B5EF4-FFF2-40B4-BE49-F238E27FC236}">
                  <a16:creationId xmlns:a16="http://schemas.microsoft.com/office/drawing/2014/main" id="{867FA393-4F37-4E1A-870B-F96775FAB7E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360464" y="3934729"/>
              <a:ext cx="143559" cy="97107"/>
            </a:xfrm>
            <a:custGeom>
              <a:avLst/>
              <a:gdLst>
                <a:gd name="T0" fmla="*/ 31 w 44"/>
                <a:gd name="T1" fmla="*/ 1 h 32"/>
                <a:gd name="T2" fmla="*/ 43 w 44"/>
                <a:gd name="T3" fmla="*/ 15 h 32"/>
                <a:gd name="T4" fmla="*/ 31 w 44"/>
                <a:gd name="T5" fmla="*/ 1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2">
                  <a:moveTo>
                    <a:pt x="31" y="1"/>
                  </a:moveTo>
                  <a:cubicBezTo>
                    <a:pt x="40" y="0"/>
                    <a:pt x="44" y="8"/>
                    <a:pt x="43" y="15"/>
                  </a:cubicBezTo>
                  <a:cubicBezTo>
                    <a:pt x="29" y="32"/>
                    <a:pt x="0" y="6"/>
                    <a:pt x="3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3" name="Freeform 17">
              <a:extLst>
                <a:ext uri="{FF2B5EF4-FFF2-40B4-BE49-F238E27FC236}">
                  <a16:creationId xmlns:a16="http://schemas.microsoft.com/office/drawing/2014/main" id="{E225A1BE-FAD2-4764-A7E4-A6DA07D0573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395443" y="5347417"/>
              <a:ext cx="94821" cy="69362"/>
            </a:xfrm>
            <a:custGeom>
              <a:avLst/>
              <a:gdLst>
                <a:gd name="T0" fmla="*/ 13 w 29"/>
                <a:gd name="T1" fmla="*/ 0 h 23"/>
                <a:gd name="T2" fmla="*/ 13 w 29"/>
                <a:gd name="T3" fmla="*/ 23 h 23"/>
                <a:gd name="T4" fmla="*/ 13 w 2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9" h="23">
                  <a:moveTo>
                    <a:pt x="13" y="0"/>
                  </a:moveTo>
                  <a:cubicBezTo>
                    <a:pt x="27" y="0"/>
                    <a:pt x="29" y="22"/>
                    <a:pt x="13" y="23"/>
                  </a:cubicBezTo>
                  <a:cubicBezTo>
                    <a:pt x="2" y="22"/>
                    <a:pt x="0" y="2"/>
                    <a:pt x="1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4" name="Freeform 21">
              <a:extLst>
                <a:ext uri="{FF2B5EF4-FFF2-40B4-BE49-F238E27FC236}">
                  <a16:creationId xmlns:a16="http://schemas.microsoft.com/office/drawing/2014/main" id="{25D65388-C7E0-4C07-822A-03C5009C6D1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343434" y="5658571"/>
              <a:ext cx="140901" cy="102819"/>
            </a:xfrm>
            <a:custGeom>
              <a:avLst/>
              <a:gdLst>
                <a:gd name="T0" fmla="*/ 24 w 43"/>
                <a:gd name="T1" fmla="*/ 0 h 34"/>
                <a:gd name="T2" fmla="*/ 14 w 43"/>
                <a:gd name="T3" fmla="*/ 23 h 34"/>
                <a:gd name="T4" fmla="*/ 24 w 43"/>
                <a:gd name="T5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4">
                  <a:moveTo>
                    <a:pt x="24" y="0"/>
                  </a:moveTo>
                  <a:cubicBezTo>
                    <a:pt x="43" y="3"/>
                    <a:pt x="28" y="34"/>
                    <a:pt x="14" y="23"/>
                  </a:cubicBezTo>
                  <a:cubicBezTo>
                    <a:pt x="0" y="28"/>
                    <a:pt x="4" y="5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5" name="Freeform 25">
              <a:extLst>
                <a:ext uri="{FF2B5EF4-FFF2-40B4-BE49-F238E27FC236}">
                  <a16:creationId xmlns:a16="http://schemas.microsoft.com/office/drawing/2014/main" id="{E1D79822-C494-449C-B439-F437DAD4F2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324095" y="6423833"/>
              <a:ext cx="134697" cy="93843"/>
            </a:xfrm>
            <a:custGeom>
              <a:avLst/>
              <a:gdLst>
                <a:gd name="T0" fmla="*/ 23 w 41"/>
                <a:gd name="T1" fmla="*/ 0 h 31"/>
                <a:gd name="T2" fmla="*/ 17 w 41"/>
                <a:gd name="T3" fmla="*/ 25 h 31"/>
                <a:gd name="T4" fmla="*/ 23 w 41"/>
                <a:gd name="T5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1">
                  <a:moveTo>
                    <a:pt x="23" y="0"/>
                  </a:moveTo>
                  <a:cubicBezTo>
                    <a:pt x="40" y="1"/>
                    <a:pt x="41" y="31"/>
                    <a:pt x="17" y="25"/>
                  </a:cubicBezTo>
                  <a:cubicBezTo>
                    <a:pt x="0" y="7"/>
                    <a:pt x="17" y="4"/>
                    <a:pt x="2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6" name="Freeform 29">
              <a:extLst>
                <a:ext uri="{FF2B5EF4-FFF2-40B4-BE49-F238E27FC236}">
                  <a16:creationId xmlns:a16="http://schemas.microsoft.com/office/drawing/2014/main" id="{CDB324E5-E8D9-40E3-BAB4-1F87E67E4F4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324317" y="5897278"/>
              <a:ext cx="118747" cy="120771"/>
            </a:xfrm>
            <a:custGeom>
              <a:avLst/>
              <a:gdLst>
                <a:gd name="T0" fmla="*/ 16 w 36"/>
                <a:gd name="T1" fmla="*/ 4 h 40"/>
                <a:gd name="T2" fmla="*/ 34 w 36"/>
                <a:gd name="T3" fmla="*/ 15 h 40"/>
                <a:gd name="T4" fmla="*/ 16 w 36"/>
                <a:gd name="T5" fmla="*/ 4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40">
                  <a:moveTo>
                    <a:pt x="16" y="4"/>
                  </a:moveTo>
                  <a:cubicBezTo>
                    <a:pt x="36" y="5"/>
                    <a:pt x="33" y="0"/>
                    <a:pt x="34" y="15"/>
                  </a:cubicBezTo>
                  <a:cubicBezTo>
                    <a:pt x="34" y="40"/>
                    <a:pt x="0" y="22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7" name="Freeform 31">
              <a:extLst>
                <a:ext uri="{FF2B5EF4-FFF2-40B4-BE49-F238E27FC236}">
                  <a16:creationId xmlns:a16="http://schemas.microsoft.com/office/drawing/2014/main" id="{15404AB3-12EB-462E-85A2-AF4A7E91D7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356013" y="6183127"/>
              <a:ext cx="131153" cy="72626"/>
            </a:xfrm>
            <a:custGeom>
              <a:avLst/>
              <a:gdLst>
                <a:gd name="T0" fmla="*/ 24 w 40"/>
                <a:gd name="T1" fmla="*/ 0 h 24"/>
                <a:gd name="T2" fmla="*/ 25 w 40"/>
                <a:gd name="T3" fmla="*/ 24 h 24"/>
                <a:gd name="T4" fmla="*/ 24 w 40"/>
                <a:gd name="T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4">
                  <a:moveTo>
                    <a:pt x="24" y="0"/>
                  </a:moveTo>
                  <a:cubicBezTo>
                    <a:pt x="40" y="0"/>
                    <a:pt x="38" y="20"/>
                    <a:pt x="25" y="24"/>
                  </a:cubicBezTo>
                  <a:cubicBezTo>
                    <a:pt x="0" y="22"/>
                    <a:pt x="6" y="4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8" name="Freeform 32">
              <a:extLst>
                <a:ext uri="{FF2B5EF4-FFF2-40B4-BE49-F238E27FC236}">
                  <a16:creationId xmlns:a16="http://schemas.microsoft.com/office/drawing/2014/main" id="{228021CB-53B3-4BCC-A14C-0B6951FC971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04198" y="3296179"/>
              <a:ext cx="144445" cy="106083"/>
            </a:xfrm>
            <a:custGeom>
              <a:avLst/>
              <a:gdLst>
                <a:gd name="T0" fmla="*/ 28 w 44"/>
                <a:gd name="T1" fmla="*/ 0 h 35"/>
                <a:gd name="T2" fmla="*/ 42 w 44"/>
                <a:gd name="T3" fmla="*/ 21 h 35"/>
                <a:gd name="T4" fmla="*/ 28 w 44"/>
                <a:gd name="T5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5">
                  <a:moveTo>
                    <a:pt x="28" y="0"/>
                  </a:moveTo>
                  <a:cubicBezTo>
                    <a:pt x="36" y="1"/>
                    <a:pt x="44" y="12"/>
                    <a:pt x="42" y="21"/>
                  </a:cubicBezTo>
                  <a:cubicBezTo>
                    <a:pt x="23" y="35"/>
                    <a:pt x="0" y="7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9" name="Freeform 33">
              <a:extLst>
                <a:ext uri="{FF2B5EF4-FFF2-40B4-BE49-F238E27FC236}">
                  <a16:creationId xmlns:a16="http://schemas.microsoft.com/office/drawing/2014/main" id="{B353D0BC-00A6-4EA4-9311-9FCB88CC202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34111" y="4387490"/>
              <a:ext cx="151535" cy="75075"/>
            </a:xfrm>
            <a:custGeom>
              <a:avLst/>
              <a:gdLst>
                <a:gd name="T0" fmla="*/ 23 w 46"/>
                <a:gd name="T1" fmla="*/ 0 h 25"/>
                <a:gd name="T2" fmla="*/ 29 w 46"/>
                <a:gd name="T3" fmla="*/ 25 h 25"/>
                <a:gd name="T4" fmla="*/ 23 w 46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6" h="25">
                  <a:moveTo>
                    <a:pt x="23" y="0"/>
                  </a:moveTo>
                  <a:cubicBezTo>
                    <a:pt x="32" y="1"/>
                    <a:pt x="46" y="21"/>
                    <a:pt x="29" y="25"/>
                  </a:cubicBezTo>
                  <a:cubicBezTo>
                    <a:pt x="10" y="23"/>
                    <a:pt x="0" y="9"/>
                    <a:pt x="2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0" name="Freeform 34">
              <a:extLst>
                <a:ext uri="{FF2B5EF4-FFF2-40B4-BE49-F238E27FC236}">
                  <a16:creationId xmlns:a16="http://schemas.microsoft.com/office/drawing/2014/main" id="{0E001FD3-6EDD-47A3-9916-826E1595DAB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38041" y="5384813"/>
              <a:ext cx="134697" cy="84051"/>
            </a:xfrm>
            <a:custGeom>
              <a:avLst/>
              <a:gdLst>
                <a:gd name="T0" fmla="*/ 22 w 41"/>
                <a:gd name="T1" fmla="*/ 0 h 28"/>
                <a:gd name="T2" fmla="*/ 8 w 41"/>
                <a:gd name="T3" fmla="*/ 21 h 28"/>
                <a:gd name="T4" fmla="*/ 22 w 41"/>
                <a:gd name="T5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8">
                  <a:moveTo>
                    <a:pt x="22" y="0"/>
                  </a:moveTo>
                  <a:cubicBezTo>
                    <a:pt x="41" y="13"/>
                    <a:pt x="24" y="28"/>
                    <a:pt x="8" y="21"/>
                  </a:cubicBezTo>
                  <a:cubicBezTo>
                    <a:pt x="0" y="8"/>
                    <a:pt x="8" y="0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1" name="Freeform 35">
              <a:extLst>
                <a:ext uri="{FF2B5EF4-FFF2-40B4-BE49-F238E27FC236}">
                  <a16:creationId xmlns:a16="http://schemas.microsoft.com/office/drawing/2014/main" id="{FE214D5B-D151-4E09-A01E-BEAAF9C679E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33693" y="4595717"/>
              <a:ext cx="131153" cy="84866"/>
            </a:xfrm>
            <a:custGeom>
              <a:avLst/>
              <a:gdLst>
                <a:gd name="T0" fmla="*/ 27 w 40"/>
                <a:gd name="T1" fmla="*/ 1 h 28"/>
                <a:gd name="T2" fmla="*/ 38 w 40"/>
                <a:gd name="T3" fmla="*/ 17 h 28"/>
                <a:gd name="T4" fmla="*/ 27 w 40"/>
                <a:gd name="T5" fmla="*/ 1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8">
                  <a:moveTo>
                    <a:pt x="27" y="1"/>
                  </a:moveTo>
                  <a:cubicBezTo>
                    <a:pt x="35" y="0"/>
                    <a:pt x="40" y="10"/>
                    <a:pt x="38" y="17"/>
                  </a:cubicBezTo>
                  <a:cubicBezTo>
                    <a:pt x="17" y="28"/>
                    <a:pt x="0" y="7"/>
                    <a:pt x="27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2" name="Freeform 36">
              <a:extLst>
                <a:ext uri="{FF2B5EF4-FFF2-40B4-BE49-F238E27FC236}">
                  <a16:creationId xmlns:a16="http://schemas.microsoft.com/office/drawing/2014/main" id="{3024EF13-0A45-49DD-B0F4-FA3A5169EF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05830" y="6046702"/>
              <a:ext cx="144445" cy="102819"/>
            </a:xfrm>
            <a:custGeom>
              <a:avLst/>
              <a:gdLst>
                <a:gd name="T0" fmla="*/ 31 w 44"/>
                <a:gd name="T1" fmla="*/ 1 h 34"/>
                <a:gd name="T2" fmla="*/ 25 w 44"/>
                <a:gd name="T3" fmla="*/ 22 h 34"/>
                <a:gd name="T4" fmla="*/ 31 w 44"/>
                <a:gd name="T5" fmla="*/ 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4">
                  <a:moveTo>
                    <a:pt x="31" y="1"/>
                  </a:moveTo>
                  <a:cubicBezTo>
                    <a:pt x="44" y="3"/>
                    <a:pt x="38" y="34"/>
                    <a:pt x="25" y="22"/>
                  </a:cubicBezTo>
                  <a:cubicBezTo>
                    <a:pt x="0" y="28"/>
                    <a:pt x="14" y="0"/>
                    <a:pt x="3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3" name="Freeform 37">
              <a:extLst>
                <a:ext uri="{FF2B5EF4-FFF2-40B4-BE49-F238E27FC236}">
                  <a16:creationId xmlns:a16="http://schemas.microsoft.com/office/drawing/2014/main" id="{95E0BDAE-48A7-4752-A150-74DA4BAE5E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17596" y="3060239"/>
              <a:ext cx="115202" cy="121588"/>
            </a:xfrm>
            <a:custGeom>
              <a:avLst/>
              <a:gdLst>
                <a:gd name="T0" fmla="*/ 16 w 35"/>
                <a:gd name="T1" fmla="*/ 4 h 40"/>
                <a:gd name="T2" fmla="*/ 33 w 35"/>
                <a:gd name="T3" fmla="*/ 15 h 40"/>
                <a:gd name="T4" fmla="*/ 16 w 35"/>
                <a:gd name="T5" fmla="*/ 4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5" h="40">
                  <a:moveTo>
                    <a:pt x="16" y="4"/>
                  </a:moveTo>
                  <a:cubicBezTo>
                    <a:pt x="35" y="4"/>
                    <a:pt x="32" y="0"/>
                    <a:pt x="33" y="15"/>
                  </a:cubicBezTo>
                  <a:cubicBezTo>
                    <a:pt x="34" y="40"/>
                    <a:pt x="0" y="22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4" name="Freeform 38">
              <a:extLst>
                <a:ext uri="{FF2B5EF4-FFF2-40B4-BE49-F238E27FC236}">
                  <a16:creationId xmlns:a16="http://schemas.microsoft.com/office/drawing/2014/main" id="{DE128EDB-3179-4F47-8B37-BEDE3B82FFC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25265" y="4900335"/>
              <a:ext cx="127608" cy="69362"/>
            </a:xfrm>
            <a:custGeom>
              <a:avLst/>
              <a:gdLst>
                <a:gd name="T0" fmla="*/ 26 w 39"/>
                <a:gd name="T1" fmla="*/ 0 h 23"/>
                <a:gd name="T2" fmla="*/ 26 w 39"/>
                <a:gd name="T3" fmla="*/ 23 h 23"/>
                <a:gd name="T4" fmla="*/ 26 w 3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3">
                  <a:moveTo>
                    <a:pt x="26" y="0"/>
                  </a:moveTo>
                  <a:cubicBezTo>
                    <a:pt x="39" y="1"/>
                    <a:pt x="38" y="21"/>
                    <a:pt x="26" y="23"/>
                  </a:cubicBezTo>
                  <a:cubicBezTo>
                    <a:pt x="0" y="23"/>
                    <a:pt x="5" y="2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5" name="Freeform 39">
              <a:extLst>
                <a:ext uri="{FF2B5EF4-FFF2-40B4-BE49-F238E27FC236}">
                  <a16:creationId xmlns:a16="http://schemas.microsoft.com/office/drawing/2014/main" id="{E09CDD49-7B7B-42C0-A09E-6CFB3CDFF6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17373" y="5141456"/>
              <a:ext cx="131153" cy="81603"/>
            </a:xfrm>
            <a:custGeom>
              <a:avLst/>
              <a:gdLst>
                <a:gd name="T0" fmla="*/ 25 w 40"/>
                <a:gd name="T1" fmla="*/ 0 h 27"/>
                <a:gd name="T2" fmla="*/ 38 w 40"/>
                <a:gd name="T3" fmla="*/ 20 h 27"/>
                <a:gd name="T4" fmla="*/ 25 w 40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7">
                  <a:moveTo>
                    <a:pt x="25" y="0"/>
                  </a:moveTo>
                  <a:cubicBezTo>
                    <a:pt x="34" y="0"/>
                    <a:pt x="40" y="11"/>
                    <a:pt x="38" y="20"/>
                  </a:cubicBezTo>
                  <a:cubicBezTo>
                    <a:pt x="17" y="27"/>
                    <a:pt x="0" y="12"/>
                    <a:pt x="25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6" name="Freeform 40">
              <a:extLst>
                <a:ext uri="{FF2B5EF4-FFF2-40B4-BE49-F238E27FC236}">
                  <a16:creationId xmlns:a16="http://schemas.microsoft.com/office/drawing/2014/main" id="{93C5D839-4CD5-4165-9091-7D9B92CDC1D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12337" y="2598157"/>
              <a:ext cx="134697" cy="81603"/>
            </a:xfrm>
            <a:custGeom>
              <a:avLst/>
              <a:gdLst>
                <a:gd name="T0" fmla="*/ 19 w 41"/>
                <a:gd name="T1" fmla="*/ 0 h 27"/>
                <a:gd name="T2" fmla="*/ 7 w 41"/>
                <a:gd name="T3" fmla="*/ 20 h 27"/>
                <a:gd name="T4" fmla="*/ 19 w 41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7">
                  <a:moveTo>
                    <a:pt x="19" y="0"/>
                  </a:moveTo>
                  <a:cubicBezTo>
                    <a:pt x="41" y="9"/>
                    <a:pt x="28" y="27"/>
                    <a:pt x="7" y="20"/>
                  </a:cubicBezTo>
                  <a:cubicBezTo>
                    <a:pt x="0" y="8"/>
                    <a:pt x="7" y="1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7" name="Freeform 41">
              <a:extLst>
                <a:ext uri="{FF2B5EF4-FFF2-40B4-BE49-F238E27FC236}">
                  <a16:creationId xmlns:a16="http://schemas.microsoft.com/office/drawing/2014/main" id="{3C7F638A-BB6D-4B24-A7F9-03BF8087459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05830" y="6278710"/>
              <a:ext cx="144445" cy="78339"/>
            </a:xfrm>
            <a:custGeom>
              <a:avLst/>
              <a:gdLst>
                <a:gd name="T0" fmla="*/ 29 w 44"/>
                <a:gd name="T1" fmla="*/ 0 h 26"/>
                <a:gd name="T2" fmla="*/ 26 w 44"/>
                <a:gd name="T3" fmla="*/ 26 h 26"/>
                <a:gd name="T4" fmla="*/ 29 w 44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26">
                  <a:moveTo>
                    <a:pt x="29" y="0"/>
                  </a:moveTo>
                  <a:cubicBezTo>
                    <a:pt x="44" y="3"/>
                    <a:pt x="40" y="22"/>
                    <a:pt x="26" y="26"/>
                  </a:cubicBezTo>
                  <a:cubicBezTo>
                    <a:pt x="0" y="25"/>
                    <a:pt x="11" y="6"/>
                    <a:pt x="2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8" name="Freeform 42">
              <a:extLst>
                <a:ext uri="{FF2B5EF4-FFF2-40B4-BE49-F238E27FC236}">
                  <a16:creationId xmlns:a16="http://schemas.microsoft.com/office/drawing/2014/main" id="{5B59DB64-329B-45EA-8A67-4213A886B5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093998" y="5596726"/>
              <a:ext cx="144445" cy="97107"/>
            </a:xfrm>
            <a:custGeom>
              <a:avLst/>
              <a:gdLst>
                <a:gd name="T0" fmla="*/ 31 w 44"/>
                <a:gd name="T1" fmla="*/ 1 h 32"/>
                <a:gd name="T2" fmla="*/ 43 w 44"/>
                <a:gd name="T3" fmla="*/ 16 h 32"/>
                <a:gd name="T4" fmla="*/ 31 w 44"/>
                <a:gd name="T5" fmla="*/ 1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2">
                  <a:moveTo>
                    <a:pt x="31" y="1"/>
                  </a:moveTo>
                  <a:cubicBezTo>
                    <a:pt x="40" y="0"/>
                    <a:pt x="44" y="8"/>
                    <a:pt x="43" y="16"/>
                  </a:cubicBezTo>
                  <a:cubicBezTo>
                    <a:pt x="29" y="32"/>
                    <a:pt x="0" y="7"/>
                    <a:pt x="3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9" name="Freeform 44">
              <a:extLst>
                <a:ext uri="{FF2B5EF4-FFF2-40B4-BE49-F238E27FC236}">
                  <a16:creationId xmlns:a16="http://schemas.microsoft.com/office/drawing/2014/main" id="{D8DAB003-6484-4D1D-85AE-93FA09BC5EF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097788" y="4080854"/>
              <a:ext cx="131153" cy="84866"/>
            </a:xfrm>
            <a:custGeom>
              <a:avLst/>
              <a:gdLst>
                <a:gd name="T0" fmla="*/ 27 w 40"/>
                <a:gd name="T1" fmla="*/ 1 h 28"/>
                <a:gd name="T2" fmla="*/ 38 w 40"/>
                <a:gd name="T3" fmla="*/ 17 h 28"/>
                <a:gd name="T4" fmla="*/ 27 w 40"/>
                <a:gd name="T5" fmla="*/ 1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8">
                  <a:moveTo>
                    <a:pt x="27" y="1"/>
                  </a:moveTo>
                  <a:cubicBezTo>
                    <a:pt x="35" y="0"/>
                    <a:pt x="40" y="10"/>
                    <a:pt x="38" y="17"/>
                  </a:cubicBezTo>
                  <a:cubicBezTo>
                    <a:pt x="17" y="28"/>
                    <a:pt x="0" y="7"/>
                    <a:pt x="27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60" name="Freeform 45">
              <a:extLst>
                <a:ext uri="{FF2B5EF4-FFF2-40B4-BE49-F238E27FC236}">
                  <a16:creationId xmlns:a16="http://schemas.microsoft.com/office/drawing/2014/main" id="{D49280A1-ACA8-4CD6-9012-AF12660F07E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075637" y="5836680"/>
              <a:ext cx="144445" cy="102819"/>
            </a:xfrm>
            <a:custGeom>
              <a:avLst/>
              <a:gdLst>
                <a:gd name="T0" fmla="*/ 31 w 44"/>
                <a:gd name="T1" fmla="*/ 0 h 34"/>
                <a:gd name="T2" fmla="*/ 42 w 44"/>
                <a:gd name="T3" fmla="*/ 19 h 34"/>
                <a:gd name="T4" fmla="*/ 31 w 44"/>
                <a:gd name="T5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4">
                  <a:moveTo>
                    <a:pt x="31" y="0"/>
                  </a:moveTo>
                  <a:cubicBezTo>
                    <a:pt x="39" y="0"/>
                    <a:pt x="44" y="12"/>
                    <a:pt x="42" y="19"/>
                  </a:cubicBezTo>
                  <a:cubicBezTo>
                    <a:pt x="25" y="34"/>
                    <a:pt x="0" y="8"/>
                    <a:pt x="3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61" name="Freeform 46">
              <a:extLst>
                <a:ext uri="{FF2B5EF4-FFF2-40B4-BE49-F238E27FC236}">
                  <a16:creationId xmlns:a16="http://schemas.microsoft.com/office/drawing/2014/main" id="{C03EAE8C-6089-40E5-9361-2E266A1EEBA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24696" y="2830776"/>
              <a:ext cx="121406" cy="81603"/>
            </a:xfrm>
            <a:custGeom>
              <a:avLst/>
              <a:gdLst>
                <a:gd name="T0" fmla="*/ 19 w 37"/>
                <a:gd name="T1" fmla="*/ 1 h 27"/>
                <a:gd name="T2" fmla="*/ 21 w 37"/>
                <a:gd name="T3" fmla="*/ 27 h 27"/>
                <a:gd name="T4" fmla="*/ 19 w 37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7">
                  <a:moveTo>
                    <a:pt x="19" y="1"/>
                  </a:moveTo>
                  <a:cubicBezTo>
                    <a:pt x="31" y="2"/>
                    <a:pt x="37" y="24"/>
                    <a:pt x="21" y="27"/>
                  </a:cubicBezTo>
                  <a:cubicBezTo>
                    <a:pt x="1" y="27"/>
                    <a:pt x="0" y="0"/>
                    <a:pt x="19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62" name="Freeform 47">
              <a:extLst>
                <a:ext uri="{FF2B5EF4-FFF2-40B4-BE49-F238E27FC236}">
                  <a16:creationId xmlns:a16="http://schemas.microsoft.com/office/drawing/2014/main" id="{02E3A077-F087-4E14-A13E-4E9D4369B1F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082841" y="3849727"/>
              <a:ext cx="147990" cy="78339"/>
            </a:xfrm>
            <a:custGeom>
              <a:avLst/>
              <a:gdLst>
                <a:gd name="T0" fmla="*/ 22 w 45"/>
                <a:gd name="T1" fmla="*/ 0 h 26"/>
                <a:gd name="T2" fmla="*/ 28 w 45"/>
                <a:gd name="T3" fmla="*/ 26 h 26"/>
                <a:gd name="T4" fmla="*/ 22 w 45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26">
                  <a:moveTo>
                    <a:pt x="22" y="0"/>
                  </a:moveTo>
                  <a:cubicBezTo>
                    <a:pt x="32" y="2"/>
                    <a:pt x="45" y="22"/>
                    <a:pt x="28" y="26"/>
                  </a:cubicBezTo>
                  <a:cubicBezTo>
                    <a:pt x="10" y="24"/>
                    <a:pt x="0" y="9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63" name="Freeform 48">
              <a:extLst>
                <a:ext uri="{FF2B5EF4-FFF2-40B4-BE49-F238E27FC236}">
                  <a16:creationId xmlns:a16="http://schemas.microsoft.com/office/drawing/2014/main" id="{7CE4FAAA-45E7-4C86-B59A-F284B79EFD2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078098" y="3616257"/>
              <a:ext cx="133812" cy="79154"/>
            </a:xfrm>
            <a:custGeom>
              <a:avLst/>
              <a:gdLst>
                <a:gd name="T0" fmla="*/ 19 w 41"/>
                <a:gd name="T1" fmla="*/ 0 h 26"/>
                <a:gd name="T2" fmla="*/ 7 w 41"/>
                <a:gd name="T3" fmla="*/ 19 h 26"/>
                <a:gd name="T4" fmla="*/ 19 w 41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6">
                  <a:moveTo>
                    <a:pt x="19" y="0"/>
                  </a:moveTo>
                  <a:cubicBezTo>
                    <a:pt x="41" y="9"/>
                    <a:pt x="28" y="26"/>
                    <a:pt x="7" y="19"/>
                  </a:cubicBezTo>
                  <a:cubicBezTo>
                    <a:pt x="0" y="8"/>
                    <a:pt x="7" y="1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64" name="Freeform 49">
              <a:extLst>
                <a:ext uri="{FF2B5EF4-FFF2-40B4-BE49-F238E27FC236}">
                  <a16:creationId xmlns:a16="http://schemas.microsoft.com/office/drawing/2014/main" id="{E2689B62-CCA1-4EE5-B622-FBA51686891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076712" y="6507925"/>
              <a:ext cx="127608" cy="81603"/>
            </a:xfrm>
            <a:custGeom>
              <a:avLst/>
              <a:gdLst>
                <a:gd name="T0" fmla="*/ 21 w 39"/>
                <a:gd name="T1" fmla="*/ 2 h 27"/>
                <a:gd name="T2" fmla="*/ 26 w 39"/>
                <a:gd name="T3" fmla="*/ 24 h 27"/>
                <a:gd name="T4" fmla="*/ 21 w 39"/>
                <a:gd name="T5" fmla="*/ 2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7">
                  <a:moveTo>
                    <a:pt x="21" y="2"/>
                  </a:moveTo>
                  <a:cubicBezTo>
                    <a:pt x="36" y="0"/>
                    <a:pt x="39" y="17"/>
                    <a:pt x="26" y="24"/>
                  </a:cubicBezTo>
                  <a:cubicBezTo>
                    <a:pt x="8" y="27"/>
                    <a:pt x="0" y="9"/>
                    <a:pt x="21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65" name="Freeform 8">
              <a:extLst>
                <a:ext uri="{FF2B5EF4-FFF2-40B4-BE49-F238E27FC236}">
                  <a16:creationId xmlns:a16="http://schemas.microsoft.com/office/drawing/2014/main" id="{113638EE-3BCF-4315-A329-3C6766A3890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41853" y="34906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66" name="Freeform 106">
              <a:extLst>
                <a:ext uri="{FF2B5EF4-FFF2-40B4-BE49-F238E27FC236}">
                  <a16:creationId xmlns:a16="http://schemas.microsoft.com/office/drawing/2014/main" id="{4FB36B8F-335B-40F2-83BB-C2B2689DC2E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301184" y="6639670"/>
              <a:ext cx="134697" cy="97107"/>
            </a:xfrm>
            <a:custGeom>
              <a:avLst/>
              <a:gdLst>
                <a:gd name="T0" fmla="*/ 25 w 41"/>
                <a:gd name="T1" fmla="*/ 0 h 32"/>
                <a:gd name="T2" fmla="*/ 4 w 41"/>
                <a:gd name="T3" fmla="*/ 18 h 32"/>
                <a:gd name="T4" fmla="*/ 25 w 41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2">
                  <a:moveTo>
                    <a:pt x="25" y="0"/>
                  </a:moveTo>
                  <a:cubicBezTo>
                    <a:pt x="41" y="13"/>
                    <a:pt x="15" y="32"/>
                    <a:pt x="4" y="18"/>
                  </a:cubicBezTo>
                  <a:cubicBezTo>
                    <a:pt x="0" y="5"/>
                    <a:pt x="15" y="0"/>
                    <a:pt x="25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</p:grpSp>
      <p:sp useBgFill="1">
        <p:nvSpPr>
          <p:cNvPr id="68" name="Rectangle 67">
            <a:extLst>
              <a:ext uri="{FF2B5EF4-FFF2-40B4-BE49-F238E27FC236}">
                <a16:creationId xmlns:a16="http://schemas.microsoft.com/office/drawing/2014/main" id="{D6F5F07B-A917-442C-82D5-5719737E9E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Wood human figure">
            <a:extLst>
              <a:ext uri="{FF2B5EF4-FFF2-40B4-BE49-F238E27FC236}">
                <a16:creationId xmlns:a16="http://schemas.microsoft.com/office/drawing/2014/main" id="{C35532F7-6C9A-828F-8965-717178A76FC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-2" b="15589"/>
          <a:stretch/>
        </p:blipFill>
        <p:spPr>
          <a:xfrm>
            <a:off x="9" y="-19704"/>
            <a:ext cx="12191982" cy="6859119"/>
          </a:xfrm>
          <a:prstGeom prst="rect">
            <a:avLst/>
          </a:prstGeom>
        </p:spPr>
      </p:pic>
      <p:sp>
        <p:nvSpPr>
          <p:cNvPr id="70" name="Rectangle 69">
            <a:extLst>
              <a:ext uri="{FF2B5EF4-FFF2-40B4-BE49-F238E27FC236}">
                <a16:creationId xmlns:a16="http://schemas.microsoft.com/office/drawing/2014/main" id="{C6C3E48C-655A-4982-8E73-7FB0D9E650F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9" y="3544047"/>
            <a:ext cx="12191982" cy="3321895"/>
          </a:xfrm>
          <a:prstGeom prst="rect">
            <a:avLst/>
          </a:prstGeom>
          <a:gradFill>
            <a:gsLst>
              <a:gs pos="100000">
                <a:srgbClr val="000000">
                  <a:alpha val="0"/>
                </a:srgbClr>
              </a:gs>
              <a:gs pos="0">
                <a:schemeClr val="tx1"/>
              </a:gs>
              <a:gs pos="0">
                <a:srgbClr val="000000">
                  <a:alpha val="40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8B26D6D-254C-4196-94D2-87E7E600B2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86234" y="1426245"/>
            <a:ext cx="6385849" cy="3900431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pPr algn="ctr"/>
            <a:r>
              <a:rPr lang="en-US" sz="6000" dirty="0">
                <a:solidFill>
                  <a:srgbClr val="FFFFFF"/>
                </a:solidFill>
              </a:rPr>
              <a:t>What happens when we disagree?</a:t>
            </a:r>
            <a:br>
              <a:rPr lang="en-US" sz="6000" dirty="0"/>
            </a:br>
            <a:br>
              <a:rPr lang="en-US" sz="6000" dirty="0"/>
            </a:br>
            <a:r>
              <a:rPr lang="en-US" sz="6000" dirty="0">
                <a:solidFill>
                  <a:srgbClr val="FFFFFF"/>
                </a:solidFill>
              </a:rPr>
              <a:t>Can we learn to disagree well? </a:t>
            </a:r>
            <a:r>
              <a:rPr lang="en-US" dirty="0">
                <a:solidFill>
                  <a:srgbClr val="FFFFFF"/>
                </a:solidFill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6375625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EEEB41-C658-44B5-96D5-08F247EF06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5628" y="66164"/>
            <a:ext cx="10451767" cy="1799489"/>
          </a:xfrm>
        </p:spPr>
        <p:txBody>
          <a:bodyPr>
            <a:normAutofit fontScale="90000"/>
          </a:bodyPr>
          <a:lstStyle/>
          <a:p>
            <a:r>
              <a:rPr lang="en-US" dirty="0"/>
              <a:t>Everyone has a disagreement with their friends, family or work colleagues at some time. </a:t>
            </a:r>
          </a:p>
        </p:txBody>
      </p:sp>
      <p:pic>
        <p:nvPicPr>
          <p:cNvPr id="4" name="Picture 4" descr="A picture containing text&#10;&#10;Description automatically generated">
            <a:extLst>
              <a:ext uri="{FF2B5EF4-FFF2-40B4-BE49-F238E27FC236}">
                <a16:creationId xmlns:a16="http://schemas.microsoft.com/office/drawing/2014/main" id="{60295112-C8FA-43CA-961F-6D684545802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76627" y="1958154"/>
            <a:ext cx="3272719" cy="5485045"/>
          </a:xfr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B43705E-5ED1-4286-90E5-8324B13010C6}"/>
              </a:ext>
            </a:extLst>
          </p:cNvPr>
          <p:cNvSpPr txBox="1"/>
          <p:nvPr/>
        </p:nvSpPr>
        <p:spPr>
          <a:xfrm>
            <a:off x="5096108" y="1722864"/>
            <a:ext cx="6748345" cy="34163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3600" dirty="0">
                <a:latin typeface="Modern Love"/>
              </a:rPr>
              <a:t>No one can agree with everything all the time because we are individual, unique humans with individual, unique thoughts and opinions.</a:t>
            </a:r>
            <a:r>
              <a:rPr lang="en-US" dirty="0"/>
              <a:t>  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3D2C604-7B93-47DF-9B27-6FB81238CA4E}"/>
              </a:ext>
            </a:extLst>
          </p:cNvPr>
          <p:cNvSpPr txBox="1"/>
          <p:nvPr/>
        </p:nvSpPr>
        <p:spPr>
          <a:xfrm>
            <a:off x="2627740" y="5480592"/>
            <a:ext cx="7863467" cy="193899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6000" dirty="0">
                <a:latin typeface="Modern Love"/>
                <a:ea typeface="+mn-lt"/>
                <a:cs typeface="+mn-lt"/>
              </a:rPr>
              <a:t>This is normal!</a:t>
            </a:r>
          </a:p>
          <a:p>
            <a:pPr algn="l"/>
            <a:endParaRPr lang="en-US" sz="6000" dirty="0"/>
          </a:p>
        </p:txBody>
      </p:sp>
    </p:spTree>
    <p:extLst>
      <p:ext uri="{BB962C8B-B14F-4D97-AF65-F5344CB8AC3E}">
        <p14:creationId xmlns:p14="http://schemas.microsoft.com/office/powerpoint/2010/main" val="197575295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A picture containing text, mammal, aquatic mammal, seal&#10;&#10;Description automatically generated">
            <a:extLst>
              <a:ext uri="{FF2B5EF4-FFF2-40B4-BE49-F238E27FC236}">
                <a16:creationId xmlns:a16="http://schemas.microsoft.com/office/drawing/2014/main" id="{D6501411-015B-4C72-B8C3-09F18F6E12C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5075" y="267609"/>
            <a:ext cx="9560110" cy="63687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55336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>
            <a:extLst>
              <a:ext uri="{FF2B5EF4-FFF2-40B4-BE49-F238E27FC236}">
                <a16:creationId xmlns:a16="http://schemas.microsoft.com/office/drawing/2014/main" id="{71AFD227-869A-489C-A9B5-3F0498DF3C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096450" y="13394"/>
            <a:ext cx="494218" cy="6814823"/>
            <a:chOff x="11096450" y="13394"/>
            <a:chExt cx="494218" cy="6814823"/>
          </a:xfrm>
          <a:solidFill>
            <a:schemeClr val="bg2">
              <a:lumMod val="90000"/>
            </a:schemeClr>
          </a:solidFill>
        </p:grpSpPr>
        <p:sp>
          <p:nvSpPr>
            <p:cNvPr id="10" name="Freeform 8">
              <a:extLst>
                <a:ext uri="{FF2B5EF4-FFF2-40B4-BE49-F238E27FC236}">
                  <a16:creationId xmlns:a16="http://schemas.microsoft.com/office/drawing/2014/main" id="{62704B34-199B-4964-9C78-3AB9735915A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08009" y="6718576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1" name="Freeform 10">
              <a:extLst>
                <a:ext uri="{FF2B5EF4-FFF2-40B4-BE49-F238E27FC236}">
                  <a16:creationId xmlns:a16="http://schemas.microsoft.com/office/drawing/2014/main" id="{8B1E8DB8-017D-454E-849F-EE5742849FD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75034" y="77813"/>
              <a:ext cx="138242" cy="88130"/>
            </a:xfrm>
            <a:custGeom>
              <a:avLst/>
              <a:gdLst>
                <a:gd name="T0" fmla="*/ 22 w 42"/>
                <a:gd name="T1" fmla="*/ 0 h 29"/>
                <a:gd name="T2" fmla="*/ 14 w 42"/>
                <a:gd name="T3" fmla="*/ 25 h 29"/>
                <a:gd name="T4" fmla="*/ 22 w 42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29">
                  <a:moveTo>
                    <a:pt x="22" y="0"/>
                  </a:moveTo>
                  <a:cubicBezTo>
                    <a:pt x="42" y="7"/>
                    <a:pt x="28" y="29"/>
                    <a:pt x="14" y="25"/>
                  </a:cubicBezTo>
                  <a:cubicBezTo>
                    <a:pt x="0" y="18"/>
                    <a:pt x="8" y="1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2" name="Freeform 15">
              <a:extLst>
                <a:ext uri="{FF2B5EF4-FFF2-40B4-BE49-F238E27FC236}">
                  <a16:creationId xmlns:a16="http://schemas.microsoft.com/office/drawing/2014/main" id="{16D80E5D-5099-41C4-A80A-1B1538C382F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78964" y="592010"/>
              <a:ext cx="121406" cy="72626"/>
            </a:xfrm>
            <a:custGeom>
              <a:avLst/>
              <a:gdLst>
                <a:gd name="T0" fmla="*/ 16 w 37"/>
                <a:gd name="T1" fmla="*/ 0 h 24"/>
                <a:gd name="T2" fmla="*/ 11 w 37"/>
                <a:gd name="T3" fmla="*/ 24 h 24"/>
                <a:gd name="T4" fmla="*/ 16 w 37"/>
                <a:gd name="T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4">
                  <a:moveTo>
                    <a:pt x="16" y="0"/>
                  </a:moveTo>
                  <a:cubicBezTo>
                    <a:pt x="37" y="6"/>
                    <a:pt x="30" y="20"/>
                    <a:pt x="11" y="24"/>
                  </a:cubicBezTo>
                  <a:cubicBezTo>
                    <a:pt x="0" y="17"/>
                    <a:pt x="5" y="3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3" name="Freeform 18">
              <a:extLst>
                <a:ext uri="{FF2B5EF4-FFF2-40B4-BE49-F238E27FC236}">
                  <a16:creationId xmlns:a16="http://schemas.microsoft.com/office/drawing/2014/main" id="{947751E1-E2F4-467E-B547-3BD4BAB7F5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82378" y="335267"/>
              <a:ext cx="138242" cy="78339"/>
            </a:xfrm>
            <a:custGeom>
              <a:avLst/>
              <a:gdLst>
                <a:gd name="T0" fmla="*/ 6 w 42"/>
                <a:gd name="T1" fmla="*/ 6 h 26"/>
                <a:gd name="T2" fmla="*/ 21 w 42"/>
                <a:gd name="T3" fmla="*/ 26 h 26"/>
                <a:gd name="T4" fmla="*/ 6 w 42"/>
                <a:gd name="T5" fmla="*/ 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26">
                  <a:moveTo>
                    <a:pt x="6" y="6"/>
                  </a:moveTo>
                  <a:cubicBezTo>
                    <a:pt x="25" y="0"/>
                    <a:pt x="42" y="17"/>
                    <a:pt x="21" y="26"/>
                  </a:cubicBezTo>
                  <a:cubicBezTo>
                    <a:pt x="9" y="26"/>
                    <a:pt x="0" y="16"/>
                    <a:pt x="6" y="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4" name="Freeform 19">
              <a:extLst>
                <a:ext uri="{FF2B5EF4-FFF2-40B4-BE49-F238E27FC236}">
                  <a16:creationId xmlns:a16="http://schemas.microsoft.com/office/drawing/2014/main" id="{55D8869B-B701-4268-9856-876345C8AE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07714" y="2021691"/>
              <a:ext cx="124951" cy="69362"/>
            </a:xfrm>
            <a:custGeom>
              <a:avLst/>
              <a:gdLst>
                <a:gd name="T0" fmla="*/ 16 w 38"/>
                <a:gd name="T1" fmla="*/ 0 h 23"/>
                <a:gd name="T2" fmla="*/ 10 w 38"/>
                <a:gd name="T3" fmla="*/ 23 h 23"/>
                <a:gd name="T4" fmla="*/ 16 w 38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3">
                  <a:moveTo>
                    <a:pt x="16" y="0"/>
                  </a:moveTo>
                  <a:cubicBezTo>
                    <a:pt x="38" y="8"/>
                    <a:pt x="31" y="18"/>
                    <a:pt x="10" y="23"/>
                  </a:cubicBezTo>
                  <a:cubicBezTo>
                    <a:pt x="0" y="16"/>
                    <a:pt x="4" y="3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5" name="Freeform 20">
              <a:extLst>
                <a:ext uri="{FF2B5EF4-FFF2-40B4-BE49-F238E27FC236}">
                  <a16:creationId xmlns:a16="http://schemas.microsoft.com/office/drawing/2014/main" id="{A25CA59C-849F-4CE4-A9B0-293F98DE2C7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14629" y="2272420"/>
              <a:ext cx="128495" cy="78339"/>
            </a:xfrm>
            <a:custGeom>
              <a:avLst/>
              <a:gdLst>
                <a:gd name="T0" fmla="*/ 24 w 39"/>
                <a:gd name="T1" fmla="*/ 0 h 26"/>
                <a:gd name="T2" fmla="*/ 20 w 39"/>
                <a:gd name="T3" fmla="*/ 26 h 26"/>
                <a:gd name="T4" fmla="*/ 24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4" y="0"/>
                  </a:moveTo>
                  <a:cubicBezTo>
                    <a:pt x="39" y="3"/>
                    <a:pt x="36" y="26"/>
                    <a:pt x="20" y="26"/>
                  </a:cubicBezTo>
                  <a:cubicBezTo>
                    <a:pt x="0" y="18"/>
                    <a:pt x="3" y="3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6" name="Freeform 22">
              <a:extLst>
                <a:ext uri="{FF2B5EF4-FFF2-40B4-BE49-F238E27FC236}">
                  <a16:creationId xmlns:a16="http://schemas.microsoft.com/office/drawing/2014/main" id="{FE000DB1-AAA1-4BFF-8F14-53624C2F9E0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26398" y="1049544"/>
              <a:ext cx="150648" cy="99554"/>
            </a:xfrm>
            <a:custGeom>
              <a:avLst/>
              <a:gdLst>
                <a:gd name="T0" fmla="*/ 26 w 46"/>
                <a:gd name="T1" fmla="*/ 0 h 33"/>
                <a:gd name="T2" fmla="*/ 38 w 46"/>
                <a:gd name="T3" fmla="*/ 22 h 33"/>
                <a:gd name="T4" fmla="*/ 26 w 46"/>
                <a:gd name="T5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6" h="33">
                  <a:moveTo>
                    <a:pt x="26" y="0"/>
                  </a:moveTo>
                  <a:cubicBezTo>
                    <a:pt x="29" y="0"/>
                    <a:pt x="46" y="16"/>
                    <a:pt x="38" y="22"/>
                  </a:cubicBezTo>
                  <a:cubicBezTo>
                    <a:pt x="16" y="33"/>
                    <a:pt x="0" y="5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7" name="Freeform 23">
              <a:extLst>
                <a:ext uri="{FF2B5EF4-FFF2-40B4-BE49-F238E27FC236}">
                  <a16:creationId xmlns:a16="http://schemas.microsoft.com/office/drawing/2014/main" id="{5EEFBC14-7E5B-47B2-B5E3-E90991F8919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40085" y="836978"/>
              <a:ext cx="134697" cy="81603"/>
            </a:xfrm>
            <a:custGeom>
              <a:avLst/>
              <a:gdLst>
                <a:gd name="T0" fmla="*/ 19 w 41"/>
                <a:gd name="T1" fmla="*/ 0 h 27"/>
                <a:gd name="T2" fmla="*/ 8 w 41"/>
                <a:gd name="T3" fmla="*/ 20 h 27"/>
                <a:gd name="T4" fmla="*/ 19 w 41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7">
                  <a:moveTo>
                    <a:pt x="19" y="0"/>
                  </a:moveTo>
                  <a:cubicBezTo>
                    <a:pt x="41" y="10"/>
                    <a:pt x="28" y="27"/>
                    <a:pt x="8" y="20"/>
                  </a:cubicBezTo>
                  <a:cubicBezTo>
                    <a:pt x="0" y="8"/>
                    <a:pt x="7" y="2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8" name="Freeform 26">
              <a:extLst>
                <a:ext uri="{FF2B5EF4-FFF2-40B4-BE49-F238E27FC236}">
                  <a16:creationId xmlns:a16="http://schemas.microsoft.com/office/drawing/2014/main" id="{00AFF6E4-A34A-4FD3-8C57-BB96114822D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27309" y="1320685"/>
              <a:ext cx="127608" cy="78339"/>
            </a:xfrm>
            <a:custGeom>
              <a:avLst/>
              <a:gdLst>
                <a:gd name="T0" fmla="*/ 24 w 39"/>
                <a:gd name="T1" fmla="*/ 0 h 26"/>
                <a:gd name="T2" fmla="*/ 20 w 39"/>
                <a:gd name="T3" fmla="*/ 25 h 26"/>
                <a:gd name="T4" fmla="*/ 24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4" y="0"/>
                  </a:moveTo>
                  <a:cubicBezTo>
                    <a:pt x="39" y="2"/>
                    <a:pt x="36" y="26"/>
                    <a:pt x="20" y="25"/>
                  </a:cubicBezTo>
                  <a:cubicBezTo>
                    <a:pt x="0" y="18"/>
                    <a:pt x="3" y="3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9" name="Freeform 27">
              <a:extLst>
                <a:ext uri="{FF2B5EF4-FFF2-40B4-BE49-F238E27FC236}">
                  <a16:creationId xmlns:a16="http://schemas.microsoft.com/office/drawing/2014/main" id="{C63A8474-C075-4441-A0B3-52286EA5009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07470" y="1778440"/>
              <a:ext cx="131153" cy="93843"/>
            </a:xfrm>
            <a:custGeom>
              <a:avLst/>
              <a:gdLst>
                <a:gd name="T0" fmla="*/ 22 w 40"/>
                <a:gd name="T1" fmla="*/ 0 h 31"/>
                <a:gd name="T2" fmla="*/ 16 w 40"/>
                <a:gd name="T3" fmla="*/ 25 h 31"/>
                <a:gd name="T4" fmla="*/ 22 w 40"/>
                <a:gd name="T5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1">
                  <a:moveTo>
                    <a:pt x="22" y="0"/>
                  </a:moveTo>
                  <a:cubicBezTo>
                    <a:pt x="39" y="3"/>
                    <a:pt x="40" y="31"/>
                    <a:pt x="16" y="25"/>
                  </a:cubicBezTo>
                  <a:cubicBezTo>
                    <a:pt x="0" y="7"/>
                    <a:pt x="13" y="4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0" name="Freeform 28">
              <a:extLst>
                <a:ext uri="{FF2B5EF4-FFF2-40B4-BE49-F238E27FC236}">
                  <a16:creationId xmlns:a16="http://schemas.microsoft.com/office/drawing/2014/main" id="{35DA4698-A2ED-4512-8887-F12D3F14372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04869" y="1535195"/>
              <a:ext cx="127608" cy="69362"/>
            </a:xfrm>
            <a:custGeom>
              <a:avLst/>
              <a:gdLst>
                <a:gd name="T0" fmla="*/ 16 w 39"/>
                <a:gd name="T1" fmla="*/ 0 h 23"/>
                <a:gd name="T2" fmla="*/ 11 w 39"/>
                <a:gd name="T3" fmla="*/ 23 h 23"/>
                <a:gd name="T4" fmla="*/ 16 w 3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3">
                  <a:moveTo>
                    <a:pt x="16" y="0"/>
                  </a:moveTo>
                  <a:cubicBezTo>
                    <a:pt x="39" y="7"/>
                    <a:pt x="31" y="17"/>
                    <a:pt x="11" y="23"/>
                  </a:cubicBezTo>
                  <a:cubicBezTo>
                    <a:pt x="0" y="16"/>
                    <a:pt x="4" y="2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1" name="Freeform 30">
              <a:extLst>
                <a:ext uri="{FF2B5EF4-FFF2-40B4-BE49-F238E27FC236}">
                  <a16:creationId xmlns:a16="http://schemas.microsoft.com/office/drawing/2014/main" id="{3358E118-D590-4E50-B21C-6CDAA1CCAFC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80119" y="1078297"/>
              <a:ext cx="9748" cy="5712"/>
            </a:xfrm>
            <a:custGeom>
              <a:avLst/>
              <a:gdLst>
                <a:gd name="T0" fmla="*/ 1 w 3"/>
                <a:gd name="T1" fmla="*/ 0 h 2"/>
                <a:gd name="T2" fmla="*/ 2 w 3"/>
                <a:gd name="T3" fmla="*/ 2 h 2"/>
                <a:gd name="T4" fmla="*/ 1 w 3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2">
                  <a:moveTo>
                    <a:pt x="1" y="0"/>
                  </a:moveTo>
                  <a:cubicBezTo>
                    <a:pt x="2" y="1"/>
                    <a:pt x="3" y="2"/>
                    <a:pt x="2" y="2"/>
                  </a:cubicBezTo>
                  <a:cubicBezTo>
                    <a:pt x="1" y="2"/>
                    <a:pt x="0" y="1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2" name="Freeform 43">
              <a:extLst>
                <a:ext uri="{FF2B5EF4-FFF2-40B4-BE49-F238E27FC236}">
                  <a16:creationId xmlns:a16="http://schemas.microsoft.com/office/drawing/2014/main" id="{F1EE889E-60FF-423F-ADCB-6CBEE853A04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94111" y="860614"/>
              <a:ext cx="143559" cy="75075"/>
            </a:xfrm>
            <a:custGeom>
              <a:avLst/>
              <a:gdLst>
                <a:gd name="T0" fmla="*/ 28 w 44"/>
                <a:gd name="T1" fmla="*/ 0 h 25"/>
                <a:gd name="T2" fmla="*/ 25 w 44"/>
                <a:gd name="T3" fmla="*/ 25 h 25"/>
                <a:gd name="T4" fmla="*/ 28 w 44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25">
                  <a:moveTo>
                    <a:pt x="28" y="0"/>
                  </a:moveTo>
                  <a:cubicBezTo>
                    <a:pt x="44" y="2"/>
                    <a:pt x="38" y="22"/>
                    <a:pt x="25" y="25"/>
                  </a:cubicBezTo>
                  <a:cubicBezTo>
                    <a:pt x="0" y="25"/>
                    <a:pt x="9" y="5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3" name="Freeform 51">
              <a:extLst>
                <a:ext uri="{FF2B5EF4-FFF2-40B4-BE49-F238E27FC236}">
                  <a16:creationId xmlns:a16="http://schemas.microsoft.com/office/drawing/2014/main" id="{A4AA0634-0A7C-4A35-8EB7-775200F129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67080" y="1015030"/>
              <a:ext cx="115202" cy="90579"/>
            </a:xfrm>
            <a:custGeom>
              <a:avLst/>
              <a:gdLst>
                <a:gd name="T0" fmla="*/ 19 w 35"/>
                <a:gd name="T1" fmla="*/ 0 h 30"/>
                <a:gd name="T2" fmla="*/ 33 w 35"/>
                <a:gd name="T3" fmla="*/ 15 h 30"/>
                <a:gd name="T4" fmla="*/ 25 w 35"/>
                <a:gd name="T5" fmla="*/ 19 h 30"/>
                <a:gd name="T6" fmla="*/ 19 w 35"/>
                <a:gd name="T7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" h="30">
                  <a:moveTo>
                    <a:pt x="19" y="0"/>
                  </a:moveTo>
                  <a:cubicBezTo>
                    <a:pt x="26" y="0"/>
                    <a:pt x="35" y="8"/>
                    <a:pt x="33" y="15"/>
                  </a:cubicBezTo>
                  <a:cubicBezTo>
                    <a:pt x="30" y="12"/>
                    <a:pt x="27" y="17"/>
                    <a:pt x="25" y="19"/>
                  </a:cubicBezTo>
                  <a:cubicBezTo>
                    <a:pt x="7" y="30"/>
                    <a:pt x="0" y="5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4" name="Freeform 52">
              <a:extLst>
                <a:ext uri="{FF2B5EF4-FFF2-40B4-BE49-F238E27FC236}">
                  <a16:creationId xmlns:a16="http://schemas.microsoft.com/office/drawing/2014/main" id="{EBA21558-CAC3-445C-8882-5D4A0C6D2A0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64085" y="450599"/>
              <a:ext cx="118747" cy="81603"/>
            </a:xfrm>
            <a:custGeom>
              <a:avLst/>
              <a:gdLst>
                <a:gd name="T0" fmla="*/ 21 w 36"/>
                <a:gd name="T1" fmla="*/ 0 h 27"/>
                <a:gd name="T2" fmla="*/ 22 w 36"/>
                <a:gd name="T3" fmla="*/ 27 h 27"/>
                <a:gd name="T4" fmla="*/ 21 w 36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7">
                  <a:moveTo>
                    <a:pt x="21" y="0"/>
                  </a:moveTo>
                  <a:cubicBezTo>
                    <a:pt x="33" y="3"/>
                    <a:pt x="36" y="23"/>
                    <a:pt x="22" y="27"/>
                  </a:cubicBezTo>
                  <a:cubicBezTo>
                    <a:pt x="3" y="25"/>
                    <a:pt x="0" y="1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5" name="Freeform 53">
              <a:extLst>
                <a:ext uri="{FF2B5EF4-FFF2-40B4-BE49-F238E27FC236}">
                  <a16:creationId xmlns:a16="http://schemas.microsoft.com/office/drawing/2014/main" id="{2E9415F1-5D31-4C25-9E26-203EEF5008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55166" y="1253803"/>
              <a:ext cx="127608" cy="79154"/>
            </a:xfrm>
            <a:custGeom>
              <a:avLst/>
              <a:gdLst>
                <a:gd name="T0" fmla="*/ 24 w 39"/>
                <a:gd name="T1" fmla="*/ 0 h 26"/>
                <a:gd name="T2" fmla="*/ 20 w 39"/>
                <a:gd name="T3" fmla="*/ 26 h 26"/>
                <a:gd name="T4" fmla="*/ 24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4" y="0"/>
                  </a:moveTo>
                  <a:cubicBezTo>
                    <a:pt x="39" y="3"/>
                    <a:pt x="36" y="26"/>
                    <a:pt x="20" y="26"/>
                  </a:cubicBezTo>
                  <a:cubicBezTo>
                    <a:pt x="0" y="18"/>
                    <a:pt x="3" y="3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6" name="Freeform 54">
              <a:extLst>
                <a:ext uri="{FF2B5EF4-FFF2-40B4-BE49-F238E27FC236}">
                  <a16:creationId xmlns:a16="http://schemas.microsoft.com/office/drawing/2014/main" id="{622FC1F6-879A-45BA-8752-08020C39CE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41013" y="614227"/>
              <a:ext cx="134697" cy="105266"/>
            </a:xfrm>
            <a:custGeom>
              <a:avLst/>
              <a:gdLst>
                <a:gd name="T0" fmla="*/ 28 w 41"/>
                <a:gd name="T1" fmla="*/ 2 h 35"/>
                <a:gd name="T2" fmla="*/ 40 w 41"/>
                <a:gd name="T3" fmla="*/ 21 h 35"/>
                <a:gd name="T4" fmla="*/ 28 w 41"/>
                <a:gd name="T5" fmla="*/ 2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5">
                  <a:moveTo>
                    <a:pt x="28" y="2"/>
                  </a:moveTo>
                  <a:cubicBezTo>
                    <a:pt x="37" y="0"/>
                    <a:pt x="41" y="13"/>
                    <a:pt x="40" y="21"/>
                  </a:cubicBezTo>
                  <a:cubicBezTo>
                    <a:pt x="22" y="35"/>
                    <a:pt x="0" y="10"/>
                    <a:pt x="28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7" name="Freeform 55">
              <a:extLst>
                <a:ext uri="{FF2B5EF4-FFF2-40B4-BE49-F238E27FC236}">
                  <a16:creationId xmlns:a16="http://schemas.microsoft.com/office/drawing/2014/main" id="{BA09826C-58E2-48C5-9666-333326C2CA4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55026" y="1463404"/>
              <a:ext cx="131153" cy="69362"/>
            </a:xfrm>
            <a:custGeom>
              <a:avLst/>
              <a:gdLst>
                <a:gd name="T0" fmla="*/ 24 w 40"/>
                <a:gd name="T1" fmla="*/ 0 h 23"/>
                <a:gd name="T2" fmla="*/ 25 w 40"/>
                <a:gd name="T3" fmla="*/ 23 h 23"/>
                <a:gd name="T4" fmla="*/ 24 w 40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3">
                  <a:moveTo>
                    <a:pt x="24" y="0"/>
                  </a:moveTo>
                  <a:cubicBezTo>
                    <a:pt x="40" y="0"/>
                    <a:pt x="38" y="20"/>
                    <a:pt x="25" y="23"/>
                  </a:cubicBezTo>
                  <a:cubicBezTo>
                    <a:pt x="0" y="22"/>
                    <a:pt x="6" y="3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8" name="Freeform 56">
              <a:extLst>
                <a:ext uri="{FF2B5EF4-FFF2-40B4-BE49-F238E27FC236}">
                  <a16:creationId xmlns:a16="http://schemas.microsoft.com/office/drawing/2014/main" id="{A6D3555F-4EA1-4EA7-9D08-2D75CE51927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01585" y="2335317"/>
              <a:ext cx="128495" cy="72626"/>
            </a:xfrm>
            <a:custGeom>
              <a:avLst/>
              <a:gdLst>
                <a:gd name="T0" fmla="*/ 21 w 39"/>
                <a:gd name="T1" fmla="*/ 0 h 24"/>
                <a:gd name="T2" fmla="*/ 22 w 39"/>
                <a:gd name="T3" fmla="*/ 24 h 24"/>
                <a:gd name="T4" fmla="*/ 21 w 39"/>
                <a:gd name="T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4">
                  <a:moveTo>
                    <a:pt x="21" y="0"/>
                  </a:moveTo>
                  <a:cubicBezTo>
                    <a:pt x="37" y="0"/>
                    <a:pt x="39" y="23"/>
                    <a:pt x="22" y="24"/>
                  </a:cubicBezTo>
                  <a:cubicBezTo>
                    <a:pt x="7" y="22"/>
                    <a:pt x="0" y="5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9" name="Freeform 57">
              <a:extLst>
                <a:ext uri="{FF2B5EF4-FFF2-40B4-BE49-F238E27FC236}">
                  <a16:creationId xmlns:a16="http://schemas.microsoft.com/office/drawing/2014/main" id="{60FA20E8-EDAA-4310-B870-97807901AC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41175" y="1673149"/>
              <a:ext cx="140901" cy="93843"/>
            </a:xfrm>
            <a:custGeom>
              <a:avLst/>
              <a:gdLst>
                <a:gd name="T0" fmla="*/ 27 w 43"/>
                <a:gd name="T1" fmla="*/ 3 h 31"/>
                <a:gd name="T2" fmla="*/ 40 w 43"/>
                <a:gd name="T3" fmla="*/ 23 h 31"/>
                <a:gd name="T4" fmla="*/ 27 w 43"/>
                <a:gd name="T5" fmla="*/ 3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1">
                  <a:moveTo>
                    <a:pt x="27" y="3"/>
                  </a:moveTo>
                  <a:cubicBezTo>
                    <a:pt x="35" y="0"/>
                    <a:pt x="43" y="17"/>
                    <a:pt x="40" y="23"/>
                  </a:cubicBezTo>
                  <a:cubicBezTo>
                    <a:pt x="21" y="31"/>
                    <a:pt x="0" y="15"/>
                    <a:pt x="27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0" name="Freeform 59">
              <a:extLst>
                <a:ext uri="{FF2B5EF4-FFF2-40B4-BE49-F238E27FC236}">
                  <a16:creationId xmlns:a16="http://schemas.microsoft.com/office/drawing/2014/main" id="{F5552AA2-C2AB-4D59-B6EF-E8E5EE110E5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20625" y="255502"/>
              <a:ext cx="124063" cy="78339"/>
            </a:xfrm>
            <a:custGeom>
              <a:avLst/>
              <a:gdLst>
                <a:gd name="T0" fmla="*/ 22 w 38"/>
                <a:gd name="T1" fmla="*/ 0 h 26"/>
                <a:gd name="T2" fmla="*/ 18 w 38"/>
                <a:gd name="T3" fmla="*/ 26 h 26"/>
                <a:gd name="T4" fmla="*/ 22 w 38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6">
                  <a:moveTo>
                    <a:pt x="22" y="0"/>
                  </a:moveTo>
                  <a:cubicBezTo>
                    <a:pt x="38" y="3"/>
                    <a:pt x="33" y="25"/>
                    <a:pt x="18" y="26"/>
                  </a:cubicBezTo>
                  <a:cubicBezTo>
                    <a:pt x="0" y="20"/>
                    <a:pt x="6" y="3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1" name="Freeform 60">
              <a:extLst>
                <a:ext uri="{FF2B5EF4-FFF2-40B4-BE49-F238E27FC236}">
                  <a16:creationId xmlns:a16="http://schemas.microsoft.com/office/drawing/2014/main" id="{0BA267D0-8F6B-4803-B948-70E29B4587E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15856" y="1902943"/>
              <a:ext cx="131153" cy="69362"/>
            </a:xfrm>
            <a:custGeom>
              <a:avLst/>
              <a:gdLst>
                <a:gd name="T0" fmla="*/ 24 w 40"/>
                <a:gd name="T1" fmla="*/ 0 h 23"/>
                <a:gd name="T2" fmla="*/ 25 w 40"/>
                <a:gd name="T3" fmla="*/ 23 h 23"/>
                <a:gd name="T4" fmla="*/ 24 w 40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3">
                  <a:moveTo>
                    <a:pt x="24" y="0"/>
                  </a:moveTo>
                  <a:cubicBezTo>
                    <a:pt x="40" y="0"/>
                    <a:pt x="38" y="20"/>
                    <a:pt x="25" y="23"/>
                  </a:cubicBezTo>
                  <a:cubicBezTo>
                    <a:pt x="0" y="22"/>
                    <a:pt x="6" y="4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2" name="Freeform 61">
              <a:extLst>
                <a:ext uri="{FF2B5EF4-FFF2-40B4-BE49-F238E27FC236}">
                  <a16:creationId xmlns:a16="http://schemas.microsoft.com/office/drawing/2014/main" id="{86E372A3-B9F4-4FEE-8B96-D9AD879E214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082153" y="2137303"/>
              <a:ext cx="137356" cy="99554"/>
            </a:xfrm>
            <a:custGeom>
              <a:avLst/>
              <a:gdLst>
                <a:gd name="T0" fmla="*/ 25 w 42"/>
                <a:gd name="T1" fmla="*/ 1 h 33"/>
                <a:gd name="T2" fmla="*/ 4 w 42"/>
                <a:gd name="T3" fmla="*/ 19 h 33"/>
                <a:gd name="T4" fmla="*/ 25 w 42"/>
                <a:gd name="T5" fmla="*/ 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3">
                  <a:moveTo>
                    <a:pt x="25" y="1"/>
                  </a:moveTo>
                  <a:cubicBezTo>
                    <a:pt x="42" y="14"/>
                    <a:pt x="15" y="33"/>
                    <a:pt x="4" y="19"/>
                  </a:cubicBezTo>
                  <a:cubicBezTo>
                    <a:pt x="0" y="5"/>
                    <a:pt x="16" y="0"/>
                    <a:pt x="25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3" name="Freeform 5">
              <a:extLst>
                <a:ext uri="{FF2B5EF4-FFF2-40B4-BE49-F238E27FC236}">
                  <a16:creationId xmlns:a16="http://schemas.microsoft.com/office/drawing/2014/main" id="{FF0C4564-5DA6-4224-A8B7-85CE1323DE8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10824" y="2818299"/>
              <a:ext cx="121406" cy="81603"/>
            </a:xfrm>
            <a:custGeom>
              <a:avLst/>
              <a:gdLst>
                <a:gd name="T0" fmla="*/ 20 w 37"/>
                <a:gd name="T1" fmla="*/ 1 h 27"/>
                <a:gd name="T2" fmla="*/ 22 w 37"/>
                <a:gd name="T3" fmla="*/ 27 h 27"/>
                <a:gd name="T4" fmla="*/ 20 w 37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7">
                  <a:moveTo>
                    <a:pt x="20" y="1"/>
                  </a:moveTo>
                  <a:cubicBezTo>
                    <a:pt x="31" y="1"/>
                    <a:pt x="37" y="24"/>
                    <a:pt x="22" y="27"/>
                  </a:cubicBezTo>
                  <a:cubicBezTo>
                    <a:pt x="2" y="27"/>
                    <a:pt x="0" y="0"/>
                    <a:pt x="20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4" name="Freeform 6">
              <a:extLst>
                <a:ext uri="{FF2B5EF4-FFF2-40B4-BE49-F238E27FC236}">
                  <a16:creationId xmlns:a16="http://schemas.microsoft.com/office/drawing/2014/main" id="{19F31D0D-C43D-4BB0-A13C-9524B84117D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391700" y="5088176"/>
              <a:ext cx="124063" cy="87315"/>
            </a:xfrm>
            <a:custGeom>
              <a:avLst/>
              <a:gdLst>
                <a:gd name="T0" fmla="*/ 12 w 38"/>
                <a:gd name="T1" fmla="*/ 3 h 29"/>
                <a:gd name="T2" fmla="*/ 15 w 38"/>
                <a:gd name="T3" fmla="*/ 29 h 29"/>
                <a:gd name="T4" fmla="*/ 12 w 38"/>
                <a:gd name="T5" fmla="*/ 3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9">
                  <a:moveTo>
                    <a:pt x="12" y="3"/>
                  </a:moveTo>
                  <a:cubicBezTo>
                    <a:pt x="34" y="0"/>
                    <a:pt x="38" y="26"/>
                    <a:pt x="15" y="29"/>
                  </a:cubicBezTo>
                  <a:cubicBezTo>
                    <a:pt x="4" y="23"/>
                    <a:pt x="0" y="9"/>
                    <a:pt x="12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5" name="Freeform 7">
              <a:extLst>
                <a:ext uri="{FF2B5EF4-FFF2-40B4-BE49-F238E27FC236}">
                  <a16:creationId xmlns:a16="http://schemas.microsoft.com/office/drawing/2014/main" id="{6B32FB03-B0FE-4731-BE41-C59AFB49FBF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371127" y="2531128"/>
              <a:ext cx="138242" cy="100371"/>
            </a:xfrm>
            <a:custGeom>
              <a:avLst/>
              <a:gdLst>
                <a:gd name="T0" fmla="*/ 25 w 42"/>
                <a:gd name="T1" fmla="*/ 1 h 33"/>
                <a:gd name="T2" fmla="*/ 4 w 42"/>
                <a:gd name="T3" fmla="*/ 19 h 33"/>
                <a:gd name="T4" fmla="*/ 25 w 42"/>
                <a:gd name="T5" fmla="*/ 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3">
                  <a:moveTo>
                    <a:pt x="25" y="1"/>
                  </a:moveTo>
                  <a:cubicBezTo>
                    <a:pt x="42" y="14"/>
                    <a:pt x="15" y="33"/>
                    <a:pt x="4" y="19"/>
                  </a:cubicBezTo>
                  <a:cubicBezTo>
                    <a:pt x="0" y="6"/>
                    <a:pt x="15" y="0"/>
                    <a:pt x="25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6" name="Freeform 8">
              <a:extLst>
                <a:ext uri="{FF2B5EF4-FFF2-40B4-BE49-F238E27FC236}">
                  <a16:creationId xmlns:a16="http://schemas.microsoft.com/office/drawing/2014/main" id="{BDD5B6F0-1E17-4DCD-AE5F-ED8C48892FE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01349" y="4735882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7" name="Freeform 9">
              <a:extLst>
                <a:ext uri="{FF2B5EF4-FFF2-40B4-BE49-F238E27FC236}">
                  <a16:creationId xmlns:a16="http://schemas.microsoft.com/office/drawing/2014/main" id="{0290BE17-E89B-4AF9-B3F6-AF4884D5246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09487" y="4455410"/>
              <a:ext cx="121406" cy="88130"/>
            </a:xfrm>
            <a:custGeom>
              <a:avLst/>
              <a:gdLst>
                <a:gd name="T0" fmla="*/ 18 w 37"/>
                <a:gd name="T1" fmla="*/ 4 h 29"/>
                <a:gd name="T2" fmla="*/ 22 w 37"/>
                <a:gd name="T3" fmla="*/ 29 h 29"/>
                <a:gd name="T4" fmla="*/ 18 w 37"/>
                <a:gd name="T5" fmla="*/ 4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9">
                  <a:moveTo>
                    <a:pt x="18" y="4"/>
                  </a:moveTo>
                  <a:cubicBezTo>
                    <a:pt x="35" y="0"/>
                    <a:pt x="37" y="28"/>
                    <a:pt x="22" y="29"/>
                  </a:cubicBezTo>
                  <a:cubicBezTo>
                    <a:pt x="7" y="28"/>
                    <a:pt x="0" y="1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8" name="Freeform 11">
              <a:extLst>
                <a:ext uri="{FF2B5EF4-FFF2-40B4-BE49-F238E27FC236}">
                  <a16:creationId xmlns:a16="http://schemas.microsoft.com/office/drawing/2014/main" id="{85F63089-F77F-4F02-8417-AAC1847FBCA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369848" y="4194178"/>
              <a:ext cx="143559" cy="102819"/>
            </a:xfrm>
            <a:custGeom>
              <a:avLst/>
              <a:gdLst>
                <a:gd name="T0" fmla="*/ 31 w 44"/>
                <a:gd name="T1" fmla="*/ 1 h 34"/>
                <a:gd name="T2" fmla="*/ 42 w 44"/>
                <a:gd name="T3" fmla="*/ 19 h 34"/>
                <a:gd name="T4" fmla="*/ 31 w 44"/>
                <a:gd name="T5" fmla="*/ 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4">
                  <a:moveTo>
                    <a:pt x="31" y="1"/>
                  </a:moveTo>
                  <a:cubicBezTo>
                    <a:pt x="39" y="0"/>
                    <a:pt x="44" y="12"/>
                    <a:pt x="42" y="19"/>
                  </a:cubicBezTo>
                  <a:cubicBezTo>
                    <a:pt x="25" y="34"/>
                    <a:pt x="0" y="8"/>
                    <a:pt x="3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9" name="Freeform 12">
              <a:extLst>
                <a:ext uri="{FF2B5EF4-FFF2-40B4-BE49-F238E27FC236}">
                  <a16:creationId xmlns:a16="http://schemas.microsoft.com/office/drawing/2014/main" id="{7B01CD5E-570F-4CBF-9904-94F30D928C5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381624" y="3691697"/>
              <a:ext cx="134697" cy="81603"/>
            </a:xfrm>
            <a:custGeom>
              <a:avLst/>
              <a:gdLst>
                <a:gd name="T0" fmla="*/ 22 w 41"/>
                <a:gd name="T1" fmla="*/ 0 h 27"/>
                <a:gd name="T2" fmla="*/ 8 w 41"/>
                <a:gd name="T3" fmla="*/ 20 h 27"/>
                <a:gd name="T4" fmla="*/ 22 w 41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7">
                  <a:moveTo>
                    <a:pt x="22" y="0"/>
                  </a:moveTo>
                  <a:cubicBezTo>
                    <a:pt x="41" y="12"/>
                    <a:pt x="24" y="27"/>
                    <a:pt x="8" y="20"/>
                  </a:cubicBezTo>
                  <a:cubicBezTo>
                    <a:pt x="0" y="7"/>
                    <a:pt x="8" y="0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0" name="Freeform 13">
              <a:extLst>
                <a:ext uri="{FF2B5EF4-FFF2-40B4-BE49-F238E27FC236}">
                  <a16:creationId xmlns:a16="http://schemas.microsoft.com/office/drawing/2014/main" id="{7EE6A672-2915-4B03-99A9-9364D5F1521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17787" y="3075050"/>
              <a:ext cx="124951" cy="69362"/>
            </a:xfrm>
            <a:custGeom>
              <a:avLst/>
              <a:gdLst>
                <a:gd name="T0" fmla="*/ 26 w 38"/>
                <a:gd name="T1" fmla="*/ 0 h 23"/>
                <a:gd name="T2" fmla="*/ 25 w 38"/>
                <a:gd name="T3" fmla="*/ 23 h 23"/>
                <a:gd name="T4" fmla="*/ 26 w 38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3">
                  <a:moveTo>
                    <a:pt x="26" y="0"/>
                  </a:moveTo>
                  <a:cubicBezTo>
                    <a:pt x="38" y="0"/>
                    <a:pt x="37" y="20"/>
                    <a:pt x="25" y="23"/>
                  </a:cubicBezTo>
                  <a:cubicBezTo>
                    <a:pt x="0" y="23"/>
                    <a:pt x="5" y="1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1" name="Freeform 14">
              <a:extLst>
                <a:ext uri="{FF2B5EF4-FFF2-40B4-BE49-F238E27FC236}">
                  <a16:creationId xmlns:a16="http://schemas.microsoft.com/office/drawing/2014/main" id="{2136B643-14E1-443A-BC1C-06ADAE65C30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376729" y="3335597"/>
              <a:ext cx="134697" cy="84866"/>
            </a:xfrm>
            <a:custGeom>
              <a:avLst/>
              <a:gdLst>
                <a:gd name="T0" fmla="*/ 26 w 41"/>
                <a:gd name="T1" fmla="*/ 1 h 28"/>
                <a:gd name="T2" fmla="*/ 39 w 41"/>
                <a:gd name="T3" fmla="*/ 20 h 28"/>
                <a:gd name="T4" fmla="*/ 26 w 41"/>
                <a:gd name="T5" fmla="*/ 1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8">
                  <a:moveTo>
                    <a:pt x="26" y="1"/>
                  </a:moveTo>
                  <a:cubicBezTo>
                    <a:pt x="34" y="0"/>
                    <a:pt x="41" y="12"/>
                    <a:pt x="39" y="20"/>
                  </a:cubicBezTo>
                  <a:cubicBezTo>
                    <a:pt x="17" y="28"/>
                    <a:pt x="0" y="12"/>
                    <a:pt x="26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2" name="Freeform 16">
              <a:extLst>
                <a:ext uri="{FF2B5EF4-FFF2-40B4-BE49-F238E27FC236}">
                  <a16:creationId xmlns:a16="http://schemas.microsoft.com/office/drawing/2014/main" id="{867FA393-4F37-4E1A-870B-F96775FAB7E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360464" y="3934729"/>
              <a:ext cx="143559" cy="97107"/>
            </a:xfrm>
            <a:custGeom>
              <a:avLst/>
              <a:gdLst>
                <a:gd name="T0" fmla="*/ 31 w 44"/>
                <a:gd name="T1" fmla="*/ 1 h 32"/>
                <a:gd name="T2" fmla="*/ 43 w 44"/>
                <a:gd name="T3" fmla="*/ 15 h 32"/>
                <a:gd name="T4" fmla="*/ 31 w 44"/>
                <a:gd name="T5" fmla="*/ 1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2">
                  <a:moveTo>
                    <a:pt x="31" y="1"/>
                  </a:moveTo>
                  <a:cubicBezTo>
                    <a:pt x="40" y="0"/>
                    <a:pt x="44" y="8"/>
                    <a:pt x="43" y="15"/>
                  </a:cubicBezTo>
                  <a:cubicBezTo>
                    <a:pt x="29" y="32"/>
                    <a:pt x="0" y="6"/>
                    <a:pt x="3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3" name="Freeform 17">
              <a:extLst>
                <a:ext uri="{FF2B5EF4-FFF2-40B4-BE49-F238E27FC236}">
                  <a16:creationId xmlns:a16="http://schemas.microsoft.com/office/drawing/2014/main" id="{E225A1BE-FAD2-4764-A7E4-A6DA07D0573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395443" y="5347417"/>
              <a:ext cx="94821" cy="69362"/>
            </a:xfrm>
            <a:custGeom>
              <a:avLst/>
              <a:gdLst>
                <a:gd name="T0" fmla="*/ 13 w 29"/>
                <a:gd name="T1" fmla="*/ 0 h 23"/>
                <a:gd name="T2" fmla="*/ 13 w 29"/>
                <a:gd name="T3" fmla="*/ 23 h 23"/>
                <a:gd name="T4" fmla="*/ 13 w 2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9" h="23">
                  <a:moveTo>
                    <a:pt x="13" y="0"/>
                  </a:moveTo>
                  <a:cubicBezTo>
                    <a:pt x="27" y="0"/>
                    <a:pt x="29" y="22"/>
                    <a:pt x="13" y="23"/>
                  </a:cubicBezTo>
                  <a:cubicBezTo>
                    <a:pt x="2" y="22"/>
                    <a:pt x="0" y="2"/>
                    <a:pt x="1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4" name="Freeform 21">
              <a:extLst>
                <a:ext uri="{FF2B5EF4-FFF2-40B4-BE49-F238E27FC236}">
                  <a16:creationId xmlns:a16="http://schemas.microsoft.com/office/drawing/2014/main" id="{25D65388-C7E0-4C07-822A-03C5009C6D1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343434" y="5658571"/>
              <a:ext cx="140901" cy="102819"/>
            </a:xfrm>
            <a:custGeom>
              <a:avLst/>
              <a:gdLst>
                <a:gd name="T0" fmla="*/ 24 w 43"/>
                <a:gd name="T1" fmla="*/ 0 h 34"/>
                <a:gd name="T2" fmla="*/ 14 w 43"/>
                <a:gd name="T3" fmla="*/ 23 h 34"/>
                <a:gd name="T4" fmla="*/ 24 w 43"/>
                <a:gd name="T5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4">
                  <a:moveTo>
                    <a:pt x="24" y="0"/>
                  </a:moveTo>
                  <a:cubicBezTo>
                    <a:pt x="43" y="3"/>
                    <a:pt x="28" y="34"/>
                    <a:pt x="14" y="23"/>
                  </a:cubicBezTo>
                  <a:cubicBezTo>
                    <a:pt x="0" y="28"/>
                    <a:pt x="4" y="5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5" name="Freeform 25">
              <a:extLst>
                <a:ext uri="{FF2B5EF4-FFF2-40B4-BE49-F238E27FC236}">
                  <a16:creationId xmlns:a16="http://schemas.microsoft.com/office/drawing/2014/main" id="{E1D79822-C494-449C-B439-F437DAD4F2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324095" y="6423833"/>
              <a:ext cx="134697" cy="93843"/>
            </a:xfrm>
            <a:custGeom>
              <a:avLst/>
              <a:gdLst>
                <a:gd name="T0" fmla="*/ 23 w 41"/>
                <a:gd name="T1" fmla="*/ 0 h 31"/>
                <a:gd name="T2" fmla="*/ 17 w 41"/>
                <a:gd name="T3" fmla="*/ 25 h 31"/>
                <a:gd name="T4" fmla="*/ 23 w 41"/>
                <a:gd name="T5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1">
                  <a:moveTo>
                    <a:pt x="23" y="0"/>
                  </a:moveTo>
                  <a:cubicBezTo>
                    <a:pt x="40" y="1"/>
                    <a:pt x="41" y="31"/>
                    <a:pt x="17" y="25"/>
                  </a:cubicBezTo>
                  <a:cubicBezTo>
                    <a:pt x="0" y="7"/>
                    <a:pt x="17" y="4"/>
                    <a:pt x="2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6" name="Freeform 29">
              <a:extLst>
                <a:ext uri="{FF2B5EF4-FFF2-40B4-BE49-F238E27FC236}">
                  <a16:creationId xmlns:a16="http://schemas.microsoft.com/office/drawing/2014/main" id="{CDB324E5-E8D9-40E3-BAB4-1F87E67E4F4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324317" y="5897278"/>
              <a:ext cx="118747" cy="120771"/>
            </a:xfrm>
            <a:custGeom>
              <a:avLst/>
              <a:gdLst>
                <a:gd name="T0" fmla="*/ 16 w 36"/>
                <a:gd name="T1" fmla="*/ 4 h 40"/>
                <a:gd name="T2" fmla="*/ 34 w 36"/>
                <a:gd name="T3" fmla="*/ 15 h 40"/>
                <a:gd name="T4" fmla="*/ 16 w 36"/>
                <a:gd name="T5" fmla="*/ 4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40">
                  <a:moveTo>
                    <a:pt x="16" y="4"/>
                  </a:moveTo>
                  <a:cubicBezTo>
                    <a:pt x="36" y="5"/>
                    <a:pt x="33" y="0"/>
                    <a:pt x="34" y="15"/>
                  </a:cubicBezTo>
                  <a:cubicBezTo>
                    <a:pt x="34" y="40"/>
                    <a:pt x="0" y="22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7" name="Freeform 31">
              <a:extLst>
                <a:ext uri="{FF2B5EF4-FFF2-40B4-BE49-F238E27FC236}">
                  <a16:creationId xmlns:a16="http://schemas.microsoft.com/office/drawing/2014/main" id="{15404AB3-12EB-462E-85A2-AF4A7E91D7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356013" y="6183127"/>
              <a:ext cx="131153" cy="72626"/>
            </a:xfrm>
            <a:custGeom>
              <a:avLst/>
              <a:gdLst>
                <a:gd name="T0" fmla="*/ 24 w 40"/>
                <a:gd name="T1" fmla="*/ 0 h 24"/>
                <a:gd name="T2" fmla="*/ 25 w 40"/>
                <a:gd name="T3" fmla="*/ 24 h 24"/>
                <a:gd name="T4" fmla="*/ 24 w 40"/>
                <a:gd name="T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4">
                  <a:moveTo>
                    <a:pt x="24" y="0"/>
                  </a:moveTo>
                  <a:cubicBezTo>
                    <a:pt x="40" y="0"/>
                    <a:pt x="38" y="20"/>
                    <a:pt x="25" y="24"/>
                  </a:cubicBezTo>
                  <a:cubicBezTo>
                    <a:pt x="0" y="22"/>
                    <a:pt x="6" y="4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8" name="Freeform 32">
              <a:extLst>
                <a:ext uri="{FF2B5EF4-FFF2-40B4-BE49-F238E27FC236}">
                  <a16:creationId xmlns:a16="http://schemas.microsoft.com/office/drawing/2014/main" id="{228021CB-53B3-4BCC-A14C-0B6951FC971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04198" y="3296179"/>
              <a:ext cx="144445" cy="106083"/>
            </a:xfrm>
            <a:custGeom>
              <a:avLst/>
              <a:gdLst>
                <a:gd name="T0" fmla="*/ 28 w 44"/>
                <a:gd name="T1" fmla="*/ 0 h 35"/>
                <a:gd name="T2" fmla="*/ 42 w 44"/>
                <a:gd name="T3" fmla="*/ 21 h 35"/>
                <a:gd name="T4" fmla="*/ 28 w 44"/>
                <a:gd name="T5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5">
                  <a:moveTo>
                    <a:pt x="28" y="0"/>
                  </a:moveTo>
                  <a:cubicBezTo>
                    <a:pt x="36" y="1"/>
                    <a:pt x="44" y="12"/>
                    <a:pt x="42" y="21"/>
                  </a:cubicBezTo>
                  <a:cubicBezTo>
                    <a:pt x="23" y="35"/>
                    <a:pt x="0" y="7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9" name="Freeform 33">
              <a:extLst>
                <a:ext uri="{FF2B5EF4-FFF2-40B4-BE49-F238E27FC236}">
                  <a16:creationId xmlns:a16="http://schemas.microsoft.com/office/drawing/2014/main" id="{B353D0BC-00A6-4EA4-9311-9FCB88CC202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34111" y="4387490"/>
              <a:ext cx="151535" cy="75075"/>
            </a:xfrm>
            <a:custGeom>
              <a:avLst/>
              <a:gdLst>
                <a:gd name="T0" fmla="*/ 23 w 46"/>
                <a:gd name="T1" fmla="*/ 0 h 25"/>
                <a:gd name="T2" fmla="*/ 29 w 46"/>
                <a:gd name="T3" fmla="*/ 25 h 25"/>
                <a:gd name="T4" fmla="*/ 23 w 46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6" h="25">
                  <a:moveTo>
                    <a:pt x="23" y="0"/>
                  </a:moveTo>
                  <a:cubicBezTo>
                    <a:pt x="32" y="1"/>
                    <a:pt x="46" y="21"/>
                    <a:pt x="29" y="25"/>
                  </a:cubicBezTo>
                  <a:cubicBezTo>
                    <a:pt x="10" y="23"/>
                    <a:pt x="0" y="9"/>
                    <a:pt x="2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0" name="Freeform 34">
              <a:extLst>
                <a:ext uri="{FF2B5EF4-FFF2-40B4-BE49-F238E27FC236}">
                  <a16:creationId xmlns:a16="http://schemas.microsoft.com/office/drawing/2014/main" id="{0E001FD3-6EDD-47A3-9916-826E1595DAB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38041" y="5384813"/>
              <a:ext cx="134697" cy="84051"/>
            </a:xfrm>
            <a:custGeom>
              <a:avLst/>
              <a:gdLst>
                <a:gd name="T0" fmla="*/ 22 w 41"/>
                <a:gd name="T1" fmla="*/ 0 h 28"/>
                <a:gd name="T2" fmla="*/ 8 w 41"/>
                <a:gd name="T3" fmla="*/ 21 h 28"/>
                <a:gd name="T4" fmla="*/ 22 w 41"/>
                <a:gd name="T5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8">
                  <a:moveTo>
                    <a:pt x="22" y="0"/>
                  </a:moveTo>
                  <a:cubicBezTo>
                    <a:pt x="41" y="13"/>
                    <a:pt x="24" y="28"/>
                    <a:pt x="8" y="21"/>
                  </a:cubicBezTo>
                  <a:cubicBezTo>
                    <a:pt x="0" y="8"/>
                    <a:pt x="8" y="0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1" name="Freeform 35">
              <a:extLst>
                <a:ext uri="{FF2B5EF4-FFF2-40B4-BE49-F238E27FC236}">
                  <a16:creationId xmlns:a16="http://schemas.microsoft.com/office/drawing/2014/main" id="{FE214D5B-D151-4E09-A01E-BEAAF9C679E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33693" y="4595717"/>
              <a:ext cx="131153" cy="84866"/>
            </a:xfrm>
            <a:custGeom>
              <a:avLst/>
              <a:gdLst>
                <a:gd name="T0" fmla="*/ 27 w 40"/>
                <a:gd name="T1" fmla="*/ 1 h 28"/>
                <a:gd name="T2" fmla="*/ 38 w 40"/>
                <a:gd name="T3" fmla="*/ 17 h 28"/>
                <a:gd name="T4" fmla="*/ 27 w 40"/>
                <a:gd name="T5" fmla="*/ 1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8">
                  <a:moveTo>
                    <a:pt x="27" y="1"/>
                  </a:moveTo>
                  <a:cubicBezTo>
                    <a:pt x="35" y="0"/>
                    <a:pt x="40" y="10"/>
                    <a:pt x="38" y="17"/>
                  </a:cubicBezTo>
                  <a:cubicBezTo>
                    <a:pt x="17" y="28"/>
                    <a:pt x="0" y="7"/>
                    <a:pt x="27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2" name="Freeform 36">
              <a:extLst>
                <a:ext uri="{FF2B5EF4-FFF2-40B4-BE49-F238E27FC236}">
                  <a16:creationId xmlns:a16="http://schemas.microsoft.com/office/drawing/2014/main" id="{3024EF13-0A45-49DD-B0F4-FA3A5169EF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05830" y="6046702"/>
              <a:ext cx="144445" cy="102819"/>
            </a:xfrm>
            <a:custGeom>
              <a:avLst/>
              <a:gdLst>
                <a:gd name="T0" fmla="*/ 31 w 44"/>
                <a:gd name="T1" fmla="*/ 1 h 34"/>
                <a:gd name="T2" fmla="*/ 25 w 44"/>
                <a:gd name="T3" fmla="*/ 22 h 34"/>
                <a:gd name="T4" fmla="*/ 31 w 44"/>
                <a:gd name="T5" fmla="*/ 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4">
                  <a:moveTo>
                    <a:pt x="31" y="1"/>
                  </a:moveTo>
                  <a:cubicBezTo>
                    <a:pt x="44" y="3"/>
                    <a:pt x="38" y="34"/>
                    <a:pt x="25" y="22"/>
                  </a:cubicBezTo>
                  <a:cubicBezTo>
                    <a:pt x="0" y="28"/>
                    <a:pt x="14" y="0"/>
                    <a:pt x="3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3" name="Freeform 37">
              <a:extLst>
                <a:ext uri="{FF2B5EF4-FFF2-40B4-BE49-F238E27FC236}">
                  <a16:creationId xmlns:a16="http://schemas.microsoft.com/office/drawing/2014/main" id="{95E0BDAE-48A7-4752-A150-74DA4BAE5E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17596" y="3060239"/>
              <a:ext cx="115202" cy="121588"/>
            </a:xfrm>
            <a:custGeom>
              <a:avLst/>
              <a:gdLst>
                <a:gd name="T0" fmla="*/ 16 w 35"/>
                <a:gd name="T1" fmla="*/ 4 h 40"/>
                <a:gd name="T2" fmla="*/ 33 w 35"/>
                <a:gd name="T3" fmla="*/ 15 h 40"/>
                <a:gd name="T4" fmla="*/ 16 w 35"/>
                <a:gd name="T5" fmla="*/ 4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5" h="40">
                  <a:moveTo>
                    <a:pt x="16" y="4"/>
                  </a:moveTo>
                  <a:cubicBezTo>
                    <a:pt x="35" y="4"/>
                    <a:pt x="32" y="0"/>
                    <a:pt x="33" y="15"/>
                  </a:cubicBezTo>
                  <a:cubicBezTo>
                    <a:pt x="34" y="40"/>
                    <a:pt x="0" y="22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4" name="Freeform 38">
              <a:extLst>
                <a:ext uri="{FF2B5EF4-FFF2-40B4-BE49-F238E27FC236}">
                  <a16:creationId xmlns:a16="http://schemas.microsoft.com/office/drawing/2014/main" id="{DE128EDB-3179-4F47-8B37-BEDE3B82FFC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25265" y="4900335"/>
              <a:ext cx="127608" cy="69362"/>
            </a:xfrm>
            <a:custGeom>
              <a:avLst/>
              <a:gdLst>
                <a:gd name="T0" fmla="*/ 26 w 39"/>
                <a:gd name="T1" fmla="*/ 0 h 23"/>
                <a:gd name="T2" fmla="*/ 26 w 39"/>
                <a:gd name="T3" fmla="*/ 23 h 23"/>
                <a:gd name="T4" fmla="*/ 26 w 3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3">
                  <a:moveTo>
                    <a:pt x="26" y="0"/>
                  </a:moveTo>
                  <a:cubicBezTo>
                    <a:pt x="39" y="1"/>
                    <a:pt x="38" y="21"/>
                    <a:pt x="26" y="23"/>
                  </a:cubicBezTo>
                  <a:cubicBezTo>
                    <a:pt x="0" y="23"/>
                    <a:pt x="5" y="2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5" name="Freeform 39">
              <a:extLst>
                <a:ext uri="{FF2B5EF4-FFF2-40B4-BE49-F238E27FC236}">
                  <a16:creationId xmlns:a16="http://schemas.microsoft.com/office/drawing/2014/main" id="{E09CDD49-7B7B-42C0-A09E-6CFB3CDFF6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17373" y="5141456"/>
              <a:ext cx="131153" cy="81603"/>
            </a:xfrm>
            <a:custGeom>
              <a:avLst/>
              <a:gdLst>
                <a:gd name="T0" fmla="*/ 25 w 40"/>
                <a:gd name="T1" fmla="*/ 0 h 27"/>
                <a:gd name="T2" fmla="*/ 38 w 40"/>
                <a:gd name="T3" fmla="*/ 20 h 27"/>
                <a:gd name="T4" fmla="*/ 25 w 40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7">
                  <a:moveTo>
                    <a:pt x="25" y="0"/>
                  </a:moveTo>
                  <a:cubicBezTo>
                    <a:pt x="34" y="0"/>
                    <a:pt x="40" y="11"/>
                    <a:pt x="38" y="20"/>
                  </a:cubicBezTo>
                  <a:cubicBezTo>
                    <a:pt x="17" y="27"/>
                    <a:pt x="0" y="12"/>
                    <a:pt x="25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6" name="Freeform 40">
              <a:extLst>
                <a:ext uri="{FF2B5EF4-FFF2-40B4-BE49-F238E27FC236}">
                  <a16:creationId xmlns:a16="http://schemas.microsoft.com/office/drawing/2014/main" id="{93C5D839-4CD5-4165-9091-7D9B92CDC1D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12337" y="2598157"/>
              <a:ext cx="134697" cy="81603"/>
            </a:xfrm>
            <a:custGeom>
              <a:avLst/>
              <a:gdLst>
                <a:gd name="T0" fmla="*/ 19 w 41"/>
                <a:gd name="T1" fmla="*/ 0 h 27"/>
                <a:gd name="T2" fmla="*/ 7 w 41"/>
                <a:gd name="T3" fmla="*/ 20 h 27"/>
                <a:gd name="T4" fmla="*/ 19 w 41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7">
                  <a:moveTo>
                    <a:pt x="19" y="0"/>
                  </a:moveTo>
                  <a:cubicBezTo>
                    <a:pt x="41" y="9"/>
                    <a:pt x="28" y="27"/>
                    <a:pt x="7" y="20"/>
                  </a:cubicBezTo>
                  <a:cubicBezTo>
                    <a:pt x="0" y="8"/>
                    <a:pt x="7" y="1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7" name="Freeform 41">
              <a:extLst>
                <a:ext uri="{FF2B5EF4-FFF2-40B4-BE49-F238E27FC236}">
                  <a16:creationId xmlns:a16="http://schemas.microsoft.com/office/drawing/2014/main" id="{3C7F638A-BB6D-4B24-A7F9-03BF8087459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05830" y="6278710"/>
              <a:ext cx="144445" cy="78339"/>
            </a:xfrm>
            <a:custGeom>
              <a:avLst/>
              <a:gdLst>
                <a:gd name="T0" fmla="*/ 29 w 44"/>
                <a:gd name="T1" fmla="*/ 0 h 26"/>
                <a:gd name="T2" fmla="*/ 26 w 44"/>
                <a:gd name="T3" fmla="*/ 26 h 26"/>
                <a:gd name="T4" fmla="*/ 29 w 44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26">
                  <a:moveTo>
                    <a:pt x="29" y="0"/>
                  </a:moveTo>
                  <a:cubicBezTo>
                    <a:pt x="44" y="3"/>
                    <a:pt x="40" y="22"/>
                    <a:pt x="26" y="26"/>
                  </a:cubicBezTo>
                  <a:cubicBezTo>
                    <a:pt x="0" y="25"/>
                    <a:pt x="11" y="6"/>
                    <a:pt x="2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8" name="Freeform 42">
              <a:extLst>
                <a:ext uri="{FF2B5EF4-FFF2-40B4-BE49-F238E27FC236}">
                  <a16:creationId xmlns:a16="http://schemas.microsoft.com/office/drawing/2014/main" id="{5B59DB64-329B-45EA-8A67-4213A886B5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093998" y="5596726"/>
              <a:ext cx="144445" cy="97107"/>
            </a:xfrm>
            <a:custGeom>
              <a:avLst/>
              <a:gdLst>
                <a:gd name="T0" fmla="*/ 31 w 44"/>
                <a:gd name="T1" fmla="*/ 1 h 32"/>
                <a:gd name="T2" fmla="*/ 43 w 44"/>
                <a:gd name="T3" fmla="*/ 16 h 32"/>
                <a:gd name="T4" fmla="*/ 31 w 44"/>
                <a:gd name="T5" fmla="*/ 1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2">
                  <a:moveTo>
                    <a:pt x="31" y="1"/>
                  </a:moveTo>
                  <a:cubicBezTo>
                    <a:pt x="40" y="0"/>
                    <a:pt x="44" y="8"/>
                    <a:pt x="43" y="16"/>
                  </a:cubicBezTo>
                  <a:cubicBezTo>
                    <a:pt x="29" y="32"/>
                    <a:pt x="0" y="7"/>
                    <a:pt x="3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9" name="Freeform 44">
              <a:extLst>
                <a:ext uri="{FF2B5EF4-FFF2-40B4-BE49-F238E27FC236}">
                  <a16:creationId xmlns:a16="http://schemas.microsoft.com/office/drawing/2014/main" id="{D8DAB003-6484-4D1D-85AE-93FA09BC5EF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097788" y="4080854"/>
              <a:ext cx="131153" cy="84866"/>
            </a:xfrm>
            <a:custGeom>
              <a:avLst/>
              <a:gdLst>
                <a:gd name="T0" fmla="*/ 27 w 40"/>
                <a:gd name="T1" fmla="*/ 1 h 28"/>
                <a:gd name="T2" fmla="*/ 38 w 40"/>
                <a:gd name="T3" fmla="*/ 17 h 28"/>
                <a:gd name="T4" fmla="*/ 27 w 40"/>
                <a:gd name="T5" fmla="*/ 1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8">
                  <a:moveTo>
                    <a:pt x="27" y="1"/>
                  </a:moveTo>
                  <a:cubicBezTo>
                    <a:pt x="35" y="0"/>
                    <a:pt x="40" y="10"/>
                    <a:pt x="38" y="17"/>
                  </a:cubicBezTo>
                  <a:cubicBezTo>
                    <a:pt x="17" y="28"/>
                    <a:pt x="0" y="7"/>
                    <a:pt x="27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60" name="Freeform 45">
              <a:extLst>
                <a:ext uri="{FF2B5EF4-FFF2-40B4-BE49-F238E27FC236}">
                  <a16:creationId xmlns:a16="http://schemas.microsoft.com/office/drawing/2014/main" id="{D49280A1-ACA8-4CD6-9012-AF12660F07E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075637" y="5836680"/>
              <a:ext cx="144445" cy="102819"/>
            </a:xfrm>
            <a:custGeom>
              <a:avLst/>
              <a:gdLst>
                <a:gd name="T0" fmla="*/ 31 w 44"/>
                <a:gd name="T1" fmla="*/ 0 h 34"/>
                <a:gd name="T2" fmla="*/ 42 w 44"/>
                <a:gd name="T3" fmla="*/ 19 h 34"/>
                <a:gd name="T4" fmla="*/ 31 w 44"/>
                <a:gd name="T5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4">
                  <a:moveTo>
                    <a:pt x="31" y="0"/>
                  </a:moveTo>
                  <a:cubicBezTo>
                    <a:pt x="39" y="0"/>
                    <a:pt x="44" y="12"/>
                    <a:pt x="42" y="19"/>
                  </a:cubicBezTo>
                  <a:cubicBezTo>
                    <a:pt x="25" y="34"/>
                    <a:pt x="0" y="8"/>
                    <a:pt x="3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61" name="Freeform 46">
              <a:extLst>
                <a:ext uri="{FF2B5EF4-FFF2-40B4-BE49-F238E27FC236}">
                  <a16:creationId xmlns:a16="http://schemas.microsoft.com/office/drawing/2014/main" id="{C03EAE8C-6089-40E5-9361-2E266A1EEBA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24696" y="2830776"/>
              <a:ext cx="121406" cy="81603"/>
            </a:xfrm>
            <a:custGeom>
              <a:avLst/>
              <a:gdLst>
                <a:gd name="T0" fmla="*/ 19 w 37"/>
                <a:gd name="T1" fmla="*/ 1 h 27"/>
                <a:gd name="T2" fmla="*/ 21 w 37"/>
                <a:gd name="T3" fmla="*/ 27 h 27"/>
                <a:gd name="T4" fmla="*/ 19 w 37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7">
                  <a:moveTo>
                    <a:pt x="19" y="1"/>
                  </a:moveTo>
                  <a:cubicBezTo>
                    <a:pt x="31" y="2"/>
                    <a:pt x="37" y="24"/>
                    <a:pt x="21" y="27"/>
                  </a:cubicBezTo>
                  <a:cubicBezTo>
                    <a:pt x="1" y="27"/>
                    <a:pt x="0" y="0"/>
                    <a:pt x="19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62" name="Freeform 47">
              <a:extLst>
                <a:ext uri="{FF2B5EF4-FFF2-40B4-BE49-F238E27FC236}">
                  <a16:creationId xmlns:a16="http://schemas.microsoft.com/office/drawing/2014/main" id="{02E3A077-F087-4E14-A13E-4E9D4369B1F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082841" y="3849727"/>
              <a:ext cx="147990" cy="78339"/>
            </a:xfrm>
            <a:custGeom>
              <a:avLst/>
              <a:gdLst>
                <a:gd name="T0" fmla="*/ 22 w 45"/>
                <a:gd name="T1" fmla="*/ 0 h 26"/>
                <a:gd name="T2" fmla="*/ 28 w 45"/>
                <a:gd name="T3" fmla="*/ 26 h 26"/>
                <a:gd name="T4" fmla="*/ 22 w 45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26">
                  <a:moveTo>
                    <a:pt x="22" y="0"/>
                  </a:moveTo>
                  <a:cubicBezTo>
                    <a:pt x="32" y="2"/>
                    <a:pt x="45" y="22"/>
                    <a:pt x="28" y="26"/>
                  </a:cubicBezTo>
                  <a:cubicBezTo>
                    <a:pt x="10" y="24"/>
                    <a:pt x="0" y="9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63" name="Freeform 48">
              <a:extLst>
                <a:ext uri="{FF2B5EF4-FFF2-40B4-BE49-F238E27FC236}">
                  <a16:creationId xmlns:a16="http://schemas.microsoft.com/office/drawing/2014/main" id="{7CE4FAAA-45E7-4C86-B59A-F284B79EFD2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078098" y="3616257"/>
              <a:ext cx="133812" cy="79154"/>
            </a:xfrm>
            <a:custGeom>
              <a:avLst/>
              <a:gdLst>
                <a:gd name="T0" fmla="*/ 19 w 41"/>
                <a:gd name="T1" fmla="*/ 0 h 26"/>
                <a:gd name="T2" fmla="*/ 7 w 41"/>
                <a:gd name="T3" fmla="*/ 19 h 26"/>
                <a:gd name="T4" fmla="*/ 19 w 41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6">
                  <a:moveTo>
                    <a:pt x="19" y="0"/>
                  </a:moveTo>
                  <a:cubicBezTo>
                    <a:pt x="41" y="9"/>
                    <a:pt x="28" y="26"/>
                    <a:pt x="7" y="19"/>
                  </a:cubicBezTo>
                  <a:cubicBezTo>
                    <a:pt x="0" y="8"/>
                    <a:pt x="7" y="1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64" name="Freeform 49">
              <a:extLst>
                <a:ext uri="{FF2B5EF4-FFF2-40B4-BE49-F238E27FC236}">
                  <a16:creationId xmlns:a16="http://schemas.microsoft.com/office/drawing/2014/main" id="{E2689B62-CCA1-4EE5-B622-FBA51686891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076712" y="6507925"/>
              <a:ext cx="127608" cy="81603"/>
            </a:xfrm>
            <a:custGeom>
              <a:avLst/>
              <a:gdLst>
                <a:gd name="T0" fmla="*/ 21 w 39"/>
                <a:gd name="T1" fmla="*/ 2 h 27"/>
                <a:gd name="T2" fmla="*/ 26 w 39"/>
                <a:gd name="T3" fmla="*/ 24 h 27"/>
                <a:gd name="T4" fmla="*/ 21 w 39"/>
                <a:gd name="T5" fmla="*/ 2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7">
                  <a:moveTo>
                    <a:pt x="21" y="2"/>
                  </a:moveTo>
                  <a:cubicBezTo>
                    <a:pt x="36" y="0"/>
                    <a:pt x="39" y="17"/>
                    <a:pt x="26" y="24"/>
                  </a:cubicBezTo>
                  <a:cubicBezTo>
                    <a:pt x="8" y="27"/>
                    <a:pt x="0" y="9"/>
                    <a:pt x="21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65" name="Freeform 8">
              <a:extLst>
                <a:ext uri="{FF2B5EF4-FFF2-40B4-BE49-F238E27FC236}">
                  <a16:creationId xmlns:a16="http://schemas.microsoft.com/office/drawing/2014/main" id="{113638EE-3BCF-4315-A329-3C6766A3890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41853" y="34906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66" name="Freeform 106">
              <a:extLst>
                <a:ext uri="{FF2B5EF4-FFF2-40B4-BE49-F238E27FC236}">
                  <a16:creationId xmlns:a16="http://schemas.microsoft.com/office/drawing/2014/main" id="{4FB36B8F-335B-40F2-83BB-C2B2689DC2E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301184" y="6639670"/>
              <a:ext cx="134697" cy="97107"/>
            </a:xfrm>
            <a:custGeom>
              <a:avLst/>
              <a:gdLst>
                <a:gd name="T0" fmla="*/ 25 w 41"/>
                <a:gd name="T1" fmla="*/ 0 h 32"/>
                <a:gd name="T2" fmla="*/ 4 w 41"/>
                <a:gd name="T3" fmla="*/ 18 h 32"/>
                <a:gd name="T4" fmla="*/ 25 w 41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2">
                  <a:moveTo>
                    <a:pt x="25" y="0"/>
                  </a:moveTo>
                  <a:cubicBezTo>
                    <a:pt x="41" y="13"/>
                    <a:pt x="15" y="32"/>
                    <a:pt x="4" y="18"/>
                  </a:cubicBezTo>
                  <a:cubicBezTo>
                    <a:pt x="0" y="5"/>
                    <a:pt x="15" y="0"/>
                    <a:pt x="25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</p:grpSp>
      <p:sp useBgFill="1">
        <p:nvSpPr>
          <p:cNvPr id="68" name="Rectangle 67">
            <a:extLst>
              <a:ext uri="{FF2B5EF4-FFF2-40B4-BE49-F238E27FC236}">
                <a16:creationId xmlns:a16="http://schemas.microsoft.com/office/drawing/2014/main" id="{D6F5F07B-A917-442C-82D5-5719737E9E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Wood human figure">
            <a:extLst>
              <a:ext uri="{FF2B5EF4-FFF2-40B4-BE49-F238E27FC236}">
                <a16:creationId xmlns:a16="http://schemas.microsoft.com/office/drawing/2014/main" id="{C35532F7-6C9A-828F-8965-717178A76FC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-2" b="15589"/>
          <a:stretch/>
        </p:blipFill>
        <p:spPr>
          <a:xfrm>
            <a:off x="9" y="-19704"/>
            <a:ext cx="12191982" cy="6859119"/>
          </a:xfrm>
          <a:prstGeom prst="rect">
            <a:avLst/>
          </a:prstGeom>
        </p:spPr>
      </p:pic>
      <p:sp>
        <p:nvSpPr>
          <p:cNvPr id="70" name="Rectangle 69">
            <a:extLst>
              <a:ext uri="{FF2B5EF4-FFF2-40B4-BE49-F238E27FC236}">
                <a16:creationId xmlns:a16="http://schemas.microsoft.com/office/drawing/2014/main" id="{C6C3E48C-655A-4982-8E73-7FB0D9E650F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9" y="3544047"/>
            <a:ext cx="12191982" cy="3321895"/>
          </a:xfrm>
          <a:prstGeom prst="rect">
            <a:avLst/>
          </a:prstGeom>
          <a:gradFill>
            <a:gsLst>
              <a:gs pos="100000">
                <a:srgbClr val="000000">
                  <a:alpha val="0"/>
                </a:srgbClr>
              </a:gs>
              <a:gs pos="0">
                <a:schemeClr val="tx1"/>
              </a:gs>
              <a:gs pos="0">
                <a:srgbClr val="000000">
                  <a:alpha val="40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8B26D6D-254C-4196-94D2-87E7E600B2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86234" y="1426245"/>
            <a:ext cx="6385849" cy="3900431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pPr algn="ctr"/>
            <a:br>
              <a:rPr lang="en-US" sz="6000" dirty="0"/>
            </a:br>
            <a:r>
              <a:rPr lang="en-US" dirty="0">
                <a:solidFill>
                  <a:srgbClr val="FFFFFF"/>
                </a:solidFill>
              </a:rPr>
              <a:t>So how can we use language to help us disagree well and show RESPECT to our friends and family? </a:t>
            </a:r>
            <a:br>
              <a:rPr lang="en-US" sz="6000" dirty="0"/>
            </a:br>
            <a:r>
              <a:rPr lang="en-US" dirty="0">
                <a:solidFill>
                  <a:srgbClr val="FFFFFF"/>
                </a:solidFill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72770364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DAD48C-7868-4D80-A564-6DDEAB714C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22701" y="2305700"/>
            <a:ext cx="3965475" cy="1622928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/>
              <a:t>Language for disagreeing well</a:t>
            </a:r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A5F6605D-44C7-42C6-BB08-F9914DFDDF94}"/>
              </a:ext>
            </a:extLst>
          </p:cNvPr>
          <p:cNvSpPr/>
          <p:nvPr/>
        </p:nvSpPr>
        <p:spPr>
          <a:xfrm>
            <a:off x="616106" y="365203"/>
            <a:ext cx="3029412" cy="1979339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rgbClr val="FFFFFF"/>
                </a:solidFill>
              </a:rPr>
              <a:t>Excuse me, I beg to differ because...</a:t>
            </a: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0410B048-0F98-4203-9658-D8AA6F65D907}"/>
              </a:ext>
            </a:extLst>
          </p:cNvPr>
          <p:cNvSpPr/>
          <p:nvPr/>
        </p:nvSpPr>
        <p:spPr>
          <a:xfrm>
            <a:off x="504594" y="2883520"/>
            <a:ext cx="3447583" cy="1802778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b="1" dirty="0">
                <a:solidFill>
                  <a:srgbClr val="FFFFFF"/>
                </a:solidFill>
              </a:rPr>
              <a:t> I heard what you said, but I can't agree with you  because...</a:t>
            </a: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41FE9DBD-15D4-466B-8F17-347560D7498D}"/>
              </a:ext>
            </a:extLst>
          </p:cNvPr>
          <p:cNvSpPr/>
          <p:nvPr/>
        </p:nvSpPr>
        <p:spPr>
          <a:xfrm>
            <a:off x="4110155" y="606813"/>
            <a:ext cx="2982949" cy="1468242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b="1" dirty="0">
                <a:solidFill>
                  <a:srgbClr val="FFFFFF"/>
                </a:solidFill>
              </a:rPr>
              <a:t>I'm sorry, I can't share that view  because...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1FE9DBD-15D4-466B-8F17-347560D7498D}"/>
              </a:ext>
            </a:extLst>
          </p:cNvPr>
          <p:cNvSpPr/>
          <p:nvPr/>
        </p:nvSpPr>
        <p:spPr>
          <a:xfrm>
            <a:off x="7756371" y="368688"/>
            <a:ext cx="3029412" cy="1551876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b="1" dirty="0">
                <a:solidFill>
                  <a:srgbClr val="FFFFFF"/>
                </a:solidFill>
              </a:rPr>
              <a:t>I don't agree with what you've said because...</a:t>
            </a:r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579B4B10-EB81-4024-AD99-5289B2786216}"/>
              </a:ext>
            </a:extLst>
          </p:cNvPr>
          <p:cNvSpPr/>
          <p:nvPr/>
        </p:nvSpPr>
        <p:spPr>
          <a:xfrm>
            <a:off x="7821420" y="2487419"/>
            <a:ext cx="3029412" cy="1551876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b="1" dirty="0">
                <a:solidFill>
                  <a:srgbClr val="FFFFFF"/>
                </a:solidFill>
              </a:rPr>
              <a:t>With all due respect, I do not think that is correct because...</a:t>
            </a:r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DDAAD647-428A-4D55-B1F8-43B75ED30481}"/>
              </a:ext>
            </a:extLst>
          </p:cNvPr>
          <p:cNvSpPr/>
          <p:nvPr/>
        </p:nvSpPr>
        <p:spPr>
          <a:xfrm>
            <a:off x="6669127" y="4689786"/>
            <a:ext cx="3856460" cy="1802777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b="1" dirty="0">
                <a:solidFill>
                  <a:srgbClr val="FFFFFF"/>
                </a:solidFill>
              </a:rPr>
              <a:t>Whilst I understand the point you are making; I don't think it is correct because...</a:t>
            </a:r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27E4B4EF-F0B9-436E-B702-55BA71FFCCB0}"/>
              </a:ext>
            </a:extLst>
          </p:cNvPr>
          <p:cNvSpPr/>
          <p:nvPr/>
        </p:nvSpPr>
        <p:spPr>
          <a:xfrm>
            <a:off x="2227224" y="4754834"/>
            <a:ext cx="3902924" cy="1551876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b="1" dirty="0">
                <a:solidFill>
                  <a:srgbClr val="FFFFFF"/>
                </a:solidFill>
              </a:rPr>
              <a:t>Whilst I agree with some of what has been discussed, I don't think it is true because...</a:t>
            </a:r>
          </a:p>
        </p:txBody>
      </p:sp>
    </p:spTree>
    <p:extLst>
      <p:ext uri="{BB962C8B-B14F-4D97-AF65-F5344CB8AC3E}">
        <p14:creationId xmlns:p14="http://schemas.microsoft.com/office/powerpoint/2010/main" val="190630696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>
            <a:extLst>
              <a:ext uri="{FF2B5EF4-FFF2-40B4-BE49-F238E27FC236}">
                <a16:creationId xmlns:a16="http://schemas.microsoft.com/office/drawing/2014/main" id="{71AFD227-869A-489C-A9B5-3F0498DF3C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096450" y="13394"/>
            <a:ext cx="494218" cy="6814823"/>
            <a:chOff x="11096450" y="13394"/>
            <a:chExt cx="494218" cy="6814823"/>
          </a:xfrm>
          <a:solidFill>
            <a:schemeClr val="bg2">
              <a:lumMod val="90000"/>
            </a:schemeClr>
          </a:solidFill>
        </p:grpSpPr>
        <p:sp>
          <p:nvSpPr>
            <p:cNvPr id="13" name="Freeform 8">
              <a:extLst>
                <a:ext uri="{FF2B5EF4-FFF2-40B4-BE49-F238E27FC236}">
                  <a16:creationId xmlns:a16="http://schemas.microsoft.com/office/drawing/2014/main" id="{62704B34-199B-4964-9C78-3AB9735915A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08009" y="6718576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4" name="Freeform 10">
              <a:extLst>
                <a:ext uri="{FF2B5EF4-FFF2-40B4-BE49-F238E27FC236}">
                  <a16:creationId xmlns:a16="http://schemas.microsoft.com/office/drawing/2014/main" id="{8B1E8DB8-017D-454E-849F-EE5742849FD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75034" y="77813"/>
              <a:ext cx="138242" cy="88130"/>
            </a:xfrm>
            <a:custGeom>
              <a:avLst/>
              <a:gdLst>
                <a:gd name="T0" fmla="*/ 22 w 42"/>
                <a:gd name="T1" fmla="*/ 0 h 29"/>
                <a:gd name="T2" fmla="*/ 14 w 42"/>
                <a:gd name="T3" fmla="*/ 25 h 29"/>
                <a:gd name="T4" fmla="*/ 22 w 42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29">
                  <a:moveTo>
                    <a:pt x="22" y="0"/>
                  </a:moveTo>
                  <a:cubicBezTo>
                    <a:pt x="42" y="7"/>
                    <a:pt x="28" y="29"/>
                    <a:pt x="14" y="25"/>
                  </a:cubicBezTo>
                  <a:cubicBezTo>
                    <a:pt x="0" y="18"/>
                    <a:pt x="8" y="1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5" name="Freeform 15">
              <a:extLst>
                <a:ext uri="{FF2B5EF4-FFF2-40B4-BE49-F238E27FC236}">
                  <a16:creationId xmlns:a16="http://schemas.microsoft.com/office/drawing/2014/main" id="{16D80E5D-5099-41C4-A80A-1B1538C382F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78964" y="592010"/>
              <a:ext cx="121406" cy="72626"/>
            </a:xfrm>
            <a:custGeom>
              <a:avLst/>
              <a:gdLst>
                <a:gd name="T0" fmla="*/ 16 w 37"/>
                <a:gd name="T1" fmla="*/ 0 h 24"/>
                <a:gd name="T2" fmla="*/ 11 w 37"/>
                <a:gd name="T3" fmla="*/ 24 h 24"/>
                <a:gd name="T4" fmla="*/ 16 w 37"/>
                <a:gd name="T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4">
                  <a:moveTo>
                    <a:pt x="16" y="0"/>
                  </a:moveTo>
                  <a:cubicBezTo>
                    <a:pt x="37" y="6"/>
                    <a:pt x="30" y="20"/>
                    <a:pt x="11" y="24"/>
                  </a:cubicBezTo>
                  <a:cubicBezTo>
                    <a:pt x="0" y="17"/>
                    <a:pt x="5" y="3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6" name="Freeform 18">
              <a:extLst>
                <a:ext uri="{FF2B5EF4-FFF2-40B4-BE49-F238E27FC236}">
                  <a16:creationId xmlns:a16="http://schemas.microsoft.com/office/drawing/2014/main" id="{947751E1-E2F4-467E-B547-3BD4BAB7F5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82378" y="335267"/>
              <a:ext cx="138242" cy="78339"/>
            </a:xfrm>
            <a:custGeom>
              <a:avLst/>
              <a:gdLst>
                <a:gd name="T0" fmla="*/ 6 w 42"/>
                <a:gd name="T1" fmla="*/ 6 h 26"/>
                <a:gd name="T2" fmla="*/ 21 w 42"/>
                <a:gd name="T3" fmla="*/ 26 h 26"/>
                <a:gd name="T4" fmla="*/ 6 w 42"/>
                <a:gd name="T5" fmla="*/ 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26">
                  <a:moveTo>
                    <a:pt x="6" y="6"/>
                  </a:moveTo>
                  <a:cubicBezTo>
                    <a:pt x="25" y="0"/>
                    <a:pt x="42" y="17"/>
                    <a:pt x="21" y="26"/>
                  </a:cubicBezTo>
                  <a:cubicBezTo>
                    <a:pt x="9" y="26"/>
                    <a:pt x="0" y="16"/>
                    <a:pt x="6" y="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7" name="Freeform 19">
              <a:extLst>
                <a:ext uri="{FF2B5EF4-FFF2-40B4-BE49-F238E27FC236}">
                  <a16:creationId xmlns:a16="http://schemas.microsoft.com/office/drawing/2014/main" id="{55D8869B-B701-4268-9856-876345C8AE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07714" y="2021691"/>
              <a:ext cx="124951" cy="69362"/>
            </a:xfrm>
            <a:custGeom>
              <a:avLst/>
              <a:gdLst>
                <a:gd name="T0" fmla="*/ 16 w 38"/>
                <a:gd name="T1" fmla="*/ 0 h 23"/>
                <a:gd name="T2" fmla="*/ 10 w 38"/>
                <a:gd name="T3" fmla="*/ 23 h 23"/>
                <a:gd name="T4" fmla="*/ 16 w 38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3">
                  <a:moveTo>
                    <a:pt x="16" y="0"/>
                  </a:moveTo>
                  <a:cubicBezTo>
                    <a:pt x="38" y="8"/>
                    <a:pt x="31" y="18"/>
                    <a:pt x="10" y="23"/>
                  </a:cubicBezTo>
                  <a:cubicBezTo>
                    <a:pt x="0" y="16"/>
                    <a:pt x="4" y="3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8" name="Freeform 20">
              <a:extLst>
                <a:ext uri="{FF2B5EF4-FFF2-40B4-BE49-F238E27FC236}">
                  <a16:creationId xmlns:a16="http://schemas.microsoft.com/office/drawing/2014/main" id="{A25CA59C-849F-4CE4-A9B0-293F98DE2C7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14629" y="2272420"/>
              <a:ext cx="128495" cy="78339"/>
            </a:xfrm>
            <a:custGeom>
              <a:avLst/>
              <a:gdLst>
                <a:gd name="T0" fmla="*/ 24 w 39"/>
                <a:gd name="T1" fmla="*/ 0 h 26"/>
                <a:gd name="T2" fmla="*/ 20 w 39"/>
                <a:gd name="T3" fmla="*/ 26 h 26"/>
                <a:gd name="T4" fmla="*/ 24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4" y="0"/>
                  </a:moveTo>
                  <a:cubicBezTo>
                    <a:pt x="39" y="3"/>
                    <a:pt x="36" y="26"/>
                    <a:pt x="20" y="26"/>
                  </a:cubicBezTo>
                  <a:cubicBezTo>
                    <a:pt x="0" y="18"/>
                    <a:pt x="3" y="3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9" name="Freeform 22">
              <a:extLst>
                <a:ext uri="{FF2B5EF4-FFF2-40B4-BE49-F238E27FC236}">
                  <a16:creationId xmlns:a16="http://schemas.microsoft.com/office/drawing/2014/main" id="{FE000DB1-AAA1-4BFF-8F14-53624C2F9E0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26398" y="1049544"/>
              <a:ext cx="150648" cy="99554"/>
            </a:xfrm>
            <a:custGeom>
              <a:avLst/>
              <a:gdLst>
                <a:gd name="T0" fmla="*/ 26 w 46"/>
                <a:gd name="T1" fmla="*/ 0 h 33"/>
                <a:gd name="T2" fmla="*/ 38 w 46"/>
                <a:gd name="T3" fmla="*/ 22 h 33"/>
                <a:gd name="T4" fmla="*/ 26 w 46"/>
                <a:gd name="T5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6" h="33">
                  <a:moveTo>
                    <a:pt x="26" y="0"/>
                  </a:moveTo>
                  <a:cubicBezTo>
                    <a:pt x="29" y="0"/>
                    <a:pt x="46" y="16"/>
                    <a:pt x="38" y="22"/>
                  </a:cubicBezTo>
                  <a:cubicBezTo>
                    <a:pt x="16" y="33"/>
                    <a:pt x="0" y="5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0" name="Freeform 23">
              <a:extLst>
                <a:ext uri="{FF2B5EF4-FFF2-40B4-BE49-F238E27FC236}">
                  <a16:creationId xmlns:a16="http://schemas.microsoft.com/office/drawing/2014/main" id="{5EEFBC14-7E5B-47B2-B5E3-E90991F8919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40085" y="836978"/>
              <a:ext cx="134697" cy="81603"/>
            </a:xfrm>
            <a:custGeom>
              <a:avLst/>
              <a:gdLst>
                <a:gd name="T0" fmla="*/ 19 w 41"/>
                <a:gd name="T1" fmla="*/ 0 h 27"/>
                <a:gd name="T2" fmla="*/ 8 w 41"/>
                <a:gd name="T3" fmla="*/ 20 h 27"/>
                <a:gd name="T4" fmla="*/ 19 w 41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7">
                  <a:moveTo>
                    <a:pt x="19" y="0"/>
                  </a:moveTo>
                  <a:cubicBezTo>
                    <a:pt x="41" y="10"/>
                    <a:pt x="28" y="27"/>
                    <a:pt x="8" y="20"/>
                  </a:cubicBezTo>
                  <a:cubicBezTo>
                    <a:pt x="0" y="8"/>
                    <a:pt x="7" y="2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1" name="Freeform 26">
              <a:extLst>
                <a:ext uri="{FF2B5EF4-FFF2-40B4-BE49-F238E27FC236}">
                  <a16:creationId xmlns:a16="http://schemas.microsoft.com/office/drawing/2014/main" id="{00AFF6E4-A34A-4FD3-8C57-BB96114822D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27309" y="1320685"/>
              <a:ext cx="127608" cy="78339"/>
            </a:xfrm>
            <a:custGeom>
              <a:avLst/>
              <a:gdLst>
                <a:gd name="T0" fmla="*/ 24 w 39"/>
                <a:gd name="T1" fmla="*/ 0 h 26"/>
                <a:gd name="T2" fmla="*/ 20 w 39"/>
                <a:gd name="T3" fmla="*/ 25 h 26"/>
                <a:gd name="T4" fmla="*/ 24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4" y="0"/>
                  </a:moveTo>
                  <a:cubicBezTo>
                    <a:pt x="39" y="2"/>
                    <a:pt x="36" y="26"/>
                    <a:pt x="20" y="25"/>
                  </a:cubicBezTo>
                  <a:cubicBezTo>
                    <a:pt x="0" y="18"/>
                    <a:pt x="3" y="3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2" name="Freeform 27">
              <a:extLst>
                <a:ext uri="{FF2B5EF4-FFF2-40B4-BE49-F238E27FC236}">
                  <a16:creationId xmlns:a16="http://schemas.microsoft.com/office/drawing/2014/main" id="{C63A8474-C075-4441-A0B3-52286EA5009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07470" y="1778440"/>
              <a:ext cx="131153" cy="93843"/>
            </a:xfrm>
            <a:custGeom>
              <a:avLst/>
              <a:gdLst>
                <a:gd name="T0" fmla="*/ 22 w 40"/>
                <a:gd name="T1" fmla="*/ 0 h 31"/>
                <a:gd name="T2" fmla="*/ 16 w 40"/>
                <a:gd name="T3" fmla="*/ 25 h 31"/>
                <a:gd name="T4" fmla="*/ 22 w 40"/>
                <a:gd name="T5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1">
                  <a:moveTo>
                    <a:pt x="22" y="0"/>
                  </a:moveTo>
                  <a:cubicBezTo>
                    <a:pt x="39" y="3"/>
                    <a:pt x="40" y="31"/>
                    <a:pt x="16" y="25"/>
                  </a:cubicBezTo>
                  <a:cubicBezTo>
                    <a:pt x="0" y="7"/>
                    <a:pt x="13" y="4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3" name="Freeform 28">
              <a:extLst>
                <a:ext uri="{FF2B5EF4-FFF2-40B4-BE49-F238E27FC236}">
                  <a16:creationId xmlns:a16="http://schemas.microsoft.com/office/drawing/2014/main" id="{35DA4698-A2ED-4512-8887-F12D3F14372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04869" y="1535195"/>
              <a:ext cx="127608" cy="69362"/>
            </a:xfrm>
            <a:custGeom>
              <a:avLst/>
              <a:gdLst>
                <a:gd name="T0" fmla="*/ 16 w 39"/>
                <a:gd name="T1" fmla="*/ 0 h 23"/>
                <a:gd name="T2" fmla="*/ 11 w 39"/>
                <a:gd name="T3" fmla="*/ 23 h 23"/>
                <a:gd name="T4" fmla="*/ 16 w 3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3">
                  <a:moveTo>
                    <a:pt x="16" y="0"/>
                  </a:moveTo>
                  <a:cubicBezTo>
                    <a:pt x="39" y="7"/>
                    <a:pt x="31" y="17"/>
                    <a:pt x="11" y="23"/>
                  </a:cubicBezTo>
                  <a:cubicBezTo>
                    <a:pt x="0" y="16"/>
                    <a:pt x="4" y="2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4" name="Freeform 30">
              <a:extLst>
                <a:ext uri="{FF2B5EF4-FFF2-40B4-BE49-F238E27FC236}">
                  <a16:creationId xmlns:a16="http://schemas.microsoft.com/office/drawing/2014/main" id="{3358E118-D590-4E50-B21C-6CDAA1CCAFC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80119" y="1078297"/>
              <a:ext cx="9748" cy="5712"/>
            </a:xfrm>
            <a:custGeom>
              <a:avLst/>
              <a:gdLst>
                <a:gd name="T0" fmla="*/ 1 w 3"/>
                <a:gd name="T1" fmla="*/ 0 h 2"/>
                <a:gd name="T2" fmla="*/ 2 w 3"/>
                <a:gd name="T3" fmla="*/ 2 h 2"/>
                <a:gd name="T4" fmla="*/ 1 w 3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2">
                  <a:moveTo>
                    <a:pt x="1" y="0"/>
                  </a:moveTo>
                  <a:cubicBezTo>
                    <a:pt x="2" y="1"/>
                    <a:pt x="3" y="2"/>
                    <a:pt x="2" y="2"/>
                  </a:cubicBezTo>
                  <a:cubicBezTo>
                    <a:pt x="1" y="2"/>
                    <a:pt x="0" y="1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5" name="Freeform 43">
              <a:extLst>
                <a:ext uri="{FF2B5EF4-FFF2-40B4-BE49-F238E27FC236}">
                  <a16:creationId xmlns:a16="http://schemas.microsoft.com/office/drawing/2014/main" id="{F1EE889E-60FF-423F-ADCB-6CBEE853A04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94111" y="860614"/>
              <a:ext cx="143559" cy="75075"/>
            </a:xfrm>
            <a:custGeom>
              <a:avLst/>
              <a:gdLst>
                <a:gd name="T0" fmla="*/ 28 w 44"/>
                <a:gd name="T1" fmla="*/ 0 h 25"/>
                <a:gd name="T2" fmla="*/ 25 w 44"/>
                <a:gd name="T3" fmla="*/ 25 h 25"/>
                <a:gd name="T4" fmla="*/ 28 w 44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25">
                  <a:moveTo>
                    <a:pt x="28" y="0"/>
                  </a:moveTo>
                  <a:cubicBezTo>
                    <a:pt x="44" y="2"/>
                    <a:pt x="38" y="22"/>
                    <a:pt x="25" y="25"/>
                  </a:cubicBezTo>
                  <a:cubicBezTo>
                    <a:pt x="0" y="25"/>
                    <a:pt x="9" y="5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6" name="Freeform 51">
              <a:extLst>
                <a:ext uri="{FF2B5EF4-FFF2-40B4-BE49-F238E27FC236}">
                  <a16:creationId xmlns:a16="http://schemas.microsoft.com/office/drawing/2014/main" id="{A4AA0634-0A7C-4A35-8EB7-775200F129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67080" y="1015030"/>
              <a:ext cx="115202" cy="90579"/>
            </a:xfrm>
            <a:custGeom>
              <a:avLst/>
              <a:gdLst>
                <a:gd name="T0" fmla="*/ 19 w 35"/>
                <a:gd name="T1" fmla="*/ 0 h 30"/>
                <a:gd name="T2" fmla="*/ 33 w 35"/>
                <a:gd name="T3" fmla="*/ 15 h 30"/>
                <a:gd name="T4" fmla="*/ 25 w 35"/>
                <a:gd name="T5" fmla="*/ 19 h 30"/>
                <a:gd name="T6" fmla="*/ 19 w 35"/>
                <a:gd name="T7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" h="30">
                  <a:moveTo>
                    <a:pt x="19" y="0"/>
                  </a:moveTo>
                  <a:cubicBezTo>
                    <a:pt x="26" y="0"/>
                    <a:pt x="35" y="8"/>
                    <a:pt x="33" y="15"/>
                  </a:cubicBezTo>
                  <a:cubicBezTo>
                    <a:pt x="30" y="12"/>
                    <a:pt x="27" y="17"/>
                    <a:pt x="25" y="19"/>
                  </a:cubicBezTo>
                  <a:cubicBezTo>
                    <a:pt x="7" y="30"/>
                    <a:pt x="0" y="5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7" name="Freeform 52">
              <a:extLst>
                <a:ext uri="{FF2B5EF4-FFF2-40B4-BE49-F238E27FC236}">
                  <a16:creationId xmlns:a16="http://schemas.microsoft.com/office/drawing/2014/main" id="{EBA21558-CAC3-445C-8882-5D4A0C6D2A0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64085" y="450599"/>
              <a:ext cx="118747" cy="81603"/>
            </a:xfrm>
            <a:custGeom>
              <a:avLst/>
              <a:gdLst>
                <a:gd name="T0" fmla="*/ 21 w 36"/>
                <a:gd name="T1" fmla="*/ 0 h 27"/>
                <a:gd name="T2" fmla="*/ 22 w 36"/>
                <a:gd name="T3" fmla="*/ 27 h 27"/>
                <a:gd name="T4" fmla="*/ 21 w 36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7">
                  <a:moveTo>
                    <a:pt x="21" y="0"/>
                  </a:moveTo>
                  <a:cubicBezTo>
                    <a:pt x="33" y="3"/>
                    <a:pt x="36" y="23"/>
                    <a:pt x="22" y="27"/>
                  </a:cubicBezTo>
                  <a:cubicBezTo>
                    <a:pt x="3" y="25"/>
                    <a:pt x="0" y="1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8" name="Freeform 53">
              <a:extLst>
                <a:ext uri="{FF2B5EF4-FFF2-40B4-BE49-F238E27FC236}">
                  <a16:creationId xmlns:a16="http://schemas.microsoft.com/office/drawing/2014/main" id="{2E9415F1-5D31-4C25-9E26-203EEF5008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55166" y="1253803"/>
              <a:ext cx="127608" cy="79154"/>
            </a:xfrm>
            <a:custGeom>
              <a:avLst/>
              <a:gdLst>
                <a:gd name="T0" fmla="*/ 24 w 39"/>
                <a:gd name="T1" fmla="*/ 0 h 26"/>
                <a:gd name="T2" fmla="*/ 20 w 39"/>
                <a:gd name="T3" fmla="*/ 26 h 26"/>
                <a:gd name="T4" fmla="*/ 24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4" y="0"/>
                  </a:moveTo>
                  <a:cubicBezTo>
                    <a:pt x="39" y="3"/>
                    <a:pt x="36" y="26"/>
                    <a:pt x="20" y="26"/>
                  </a:cubicBezTo>
                  <a:cubicBezTo>
                    <a:pt x="0" y="18"/>
                    <a:pt x="3" y="3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9" name="Freeform 54">
              <a:extLst>
                <a:ext uri="{FF2B5EF4-FFF2-40B4-BE49-F238E27FC236}">
                  <a16:creationId xmlns:a16="http://schemas.microsoft.com/office/drawing/2014/main" id="{622FC1F6-879A-45BA-8752-08020C39CE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41013" y="614227"/>
              <a:ext cx="134697" cy="105266"/>
            </a:xfrm>
            <a:custGeom>
              <a:avLst/>
              <a:gdLst>
                <a:gd name="T0" fmla="*/ 28 w 41"/>
                <a:gd name="T1" fmla="*/ 2 h 35"/>
                <a:gd name="T2" fmla="*/ 40 w 41"/>
                <a:gd name="T3" fmla="*/ 21 h 35"/>
                <a:gd name="T4" fmla="*/ 28 w 41"/>
                <a:gd name="T5" fmla="*/ 2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5">
                  <a:moveTo>
                    <a:pt x="28" y="2"/>
                  </a:moveTo>
                  <a:cubicBezTo>
                    <a:pt x="37" y="0"/>
                    <a:pt x="41" y="13"/>
                    <a:pt x="40" y="21"/>
                  </a:cubicBezTo>
                  <a:cubicBezTo>
                    <a:pt x="22" y="35"/>
                    <a:pt x="0" y="10"/>
                    <a:pt x="28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0" name="Freeform 55">
              <a:extLst>
                <a:ext uri="{FF2B5EF4-FFF2-40B4-BE49-F238E27FC236}">
                  <a16:creationId xmlns:a16="http://schemas.microsoft.com/office/drawing/2014/main" id="{BA09826C-58E2-48C5-9666-333326C2CA4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55026" y="1463404"/>
              <a:ext cx="131153" cy="69362"/>
            </a:xfrm>
            <a:custGeom>
              <a:avLst/>
              <a:gdLst>
                <a:gd name="T0" fmla="*/ 24 w 40"/>
                <a:gd name="T1" fmla="*/ 0 h 23"/>
                <a:gd name="T2" fmla="*/ 25 w 40"/>
                <a:gd name="T3" fmla="*/ 23 h 23"/>
                <a:gd name="T4" fmla="*/ 24 w 40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3">
                  <a:moveTo>
                    <a:pt x="24" y="0"/>
                  </a:moveTo>
                  <a:cubicBezTo>
                    <a:pt x="40" y="0"/>
                    <a:pt x="38" y="20"/>
                    <a:pt x="25" y="23"/>
                  </a:cubicBezTo>
                  <a:cubicBezTo>
                    <a:pt x="0" y="22"/>
                    <a:pt x="6" y="3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1" name="Freeform 56">
              <a:extLst>
                <a:ext uri="{FF2B5EF4-FFF2-40B4-BE49-F238E27FC236}">
                  <a16:creationId xmlns:a16="http://schemas.microsoft.com/office/drawing/2014/main" id="{A6D3555F-4EA1-4EA7-9D08-2D75CE51927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01585" y="2335317"/>
              <a:ext cx="128495" cy="72626"/>
            </a:xfrm>
            <a:custGeom>
              <a:avLst/>
              <a:gdLst>
                <a:gd name="T0" fmla="*/ 21 w 39"/>
                <a:gd name="T1" fmla="*/ 0 h 24"/>
                <a:gd name="T2" fmla="*/ 22 w 39"/>
                <a:gd name="T3" fmla="*/ 24 h 24"/>
                <a:gd name="T4" fmla="*/ 21 w 39"/>
                <a:gd name="T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4">
                  <a:moveTo>
                    <a:pt x="21" y="0"/>
                  </a:moveTo>
                  <a:cubicBezTo>
                    <a:pt x="37" y="0"/>
                    <a:pt x="39" y="23"/>
                    <a:pt x="22" y="24"/>
                  </a:cubicBezTo>
                  <a:cubicBezTo>
                    <a:pt x="7" y="22"/>
                    <a:pt x="0" y="5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2" name="Freeform 57">
              <a:extLst>
                <a:ext uri="{FF2B5EF4-FFF2-40B4-BE49-F238E27FC236}">
                  <a16:creationId xmlns:a16="http://schemas.microsoft.com/office/drawing/2014/main" id="{60FA20E8-EDAA-4310-B870-97807901AC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41175" y="1673149"/>
              <a:ext cx="140901" cy="93843"/>
            </a:xfrm>
            <a:custGeom>
              <a:avLst/>
              <a:gdLst>
                <a:gd name="T0" fmla="*/ 27 w 43"/>
                <a:gd name="T1" fmla="*/ 3 h 31"/>
                <a:gd name="T2" fmla="*/ 40 w 43"/>
                <a:gd name="T3" fmla="*/ 23 h 31"/>
                <a:gd name="T4" fmla="*/ 27 w 43"/>
                <a:gd name="T5" fmla="*/ 3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1">
                  <a:moveTo>
                    <a:pt x="27" y="3"/>
                  </a:moveTo>
                  <a:cubicBezTo>
                    <a:pt x="35" y="0"/>
                    <a:pt x="43" y="17"/>
                    <a:pt x="40" y="23"/>
                  </a:cubicBezTo>
                  <a:cubicBezTo>
                    <a:pt x="21" y="31"/>
                    <a:pt x="0" y="15"/>
                    <a:pt x="27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3" name="Freeform 59">
              <a:extLst>
                <a:ext uri="{FF2B5EF4-FFF2-40B4-BE49-F238E27FC236}">
                  <a16:creationId xmlns:a16="http://schemas.microsoft.com/office/drawing/2014/main" id="{F5552AA2-C2AB-4D59-B6EF-E8E5EE110E5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20625" y="255502"/>
              <a:ext cx="124063" cy="78339"/>
            </a:xfrm>
            <a:custGeom>
              <a:avLst/>
              <a:gdLst>
                <a:gd name="T0" fmla="*/ 22 w 38"/>
                <a:gd name="T1" fmla="*/ 0 h 26"/>
                <a:gd name="T2" fmla="*/ 18 w 38"/>
                <a:gd name="T3" fmla="*/ 26 h 26"/>
                <a:gd name="T4" fmla="*/ 22 w 38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6">
                  <a:moveTo>
                    <a:pt x="22" y="0"/>
                  </a:moveTo>
                  <a:cubicBezTo>
                    <a:pt x="38" y="3"/>
                    <a:pt x="33" y="25"/>
                    <a:pt x="18" y="26"/>
                  </a:cubicBezTo>
                  <a:cubicBezTo>
                    <a:pt x="0" y="20"/>
                    <a:pt x="6" y="3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4" name="Freeform 60">
              <a:extLst>
                <a:ext uri="{FF2B5EF4-FFF2-40B4-BE49-F238E27FC236}">
                  <a16:creationId xmlns:a16="http://schemas.microsoft.com/office/drawing/2014/main" id="{0BA267D0-8F6B-4803-B948-70E29B4587E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15856" y="1902943"/>
              <a:ext cx="131153" cy="69362"/>
            </a:xfrm>
            <a:custGeom>
              <a:avLst/>
              <a:gdLst>
                <a:gd name="T0" fmla="*/ 24 w 40"/>
                <a:gd name="T1" fmla="*/ 0 h 23"/>
                <a:gd name="T2" fmla="*/ 25 w 40"/>
                <a:gd name="T3" fmla="*/ 23 h 23"/>
                <a:gd name="T4" fmla="*/ 24 w 40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3">
                  <a:moveTo>
                    <a:pt x="24" y="0"/>
                  </a:moveTo>
                  <a:cubicBezTo>
                    <a:pt x="40" y="0"/>
                    <a:pt x="38" y="20"/>
                    <a:pt x="25" y="23"/>
                  </a:cubicBezTo>
                  <a:cubicBezTo>
                    <a:pt x="0" y="22"/>
                    <a:pt x="6" y="4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5" name="Freeform 61">
              <a:extLst>
                <a:ext uri="{FF2B5EF4-FFF2-40B4-BE49-F238E27FC236}">
                  <a16:creationId xmlns:a16="http://schemas.microsoft.com/office/drawing/2014/main" id="{86E372A3-B9F4-4FEE-8B96-D9AD879E214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082153" y="2137303"/>
              <a:ext cx="137356" cy="99554"/>
            </a:xfrm>
            <a:custGeom>
              <a:avLst/>
              <a:gdLst>
                <a:gd name="T0" fmla="*/ 25 w 42"/>
                <a:gd name="T1" fmla="*/ 1 h 33"/>
                <a:gd name="T2" fmla="*/ 4 w 42"/>
                <a:gd name="T3" fmla="*/ 19 h 33"/>
                <a:gd name="T4" fmla="*/ 25 w 42"/>
                <a:gd name="T5" fmla="*/ 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3">
                  <a:moveTo>
                    <a:pt x="25" y="1"/>
                  </a:moveTo>
                  <a:cubicBezTo>
                    <a:pt x="42" y="14"/>
                    <a:pt x="15" y="33"/>
                    <a:pt x="4" y="19"/>
                  </a:cubicBezTo>
                  <a:cubicBezTo>
                    <a:pt x="0" y="5"/>
                    <a:pt x="16" y="0"/>
                    <a:pt x="25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6" name="Freeform 5">
              <a:extLst>
                <a:ext uri="{FF2B5EF4-FFF2-40B4-BE49-F238E27FC236}">
                  <a16:creationId xmlns:a16="http://schemas.microsoft.com/office/drawing/2014/main" id="{FF0C4564-5DA6-4224-A8B7-85CE1323DE8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10824" y="2818299"/>
              <a:ext cx="121406" cy="81603"/>
            </a:xfrm>
            <a:custGeom>
              <a:avLst/>
              <a:gdLst>
                <a:gd name="T0" fmla="*/ 20 w 37"/>
                <a:gd name="T1" fmla="*/ 1 h 27"/>
                <a:gd name="T2" fmla="*/ 22 w 37"/>
                <a:gd name="T3" fmla="*/ 27 h 27"/>
                <a:gd name="T4" fmla="*/ 20 w 37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7">
                  <a:moveTo>
                    <a:pt x="20" y="1"/>
                  </a:moveTo>
                  <a:cubicBezTo>
                    <a:pt x="31" y="1"/>
                    <a:pt x="37" y="24"/>
                    <a:pt x="22" y="27"/>
                  </a:cubicBezTo>
                  <a:cubicBezTo>
                    <a:pt x="2" y="27"/>
                    <a:pt x="0" y="0"/>
                    <a:pt x="20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7" name="Freeform 6">
              <a:extLst>
                <a:ext uri="{FF2B5EF4-FFF2-40B4-BE49-F238E27FC236}">
                  <a16:creationId xmlns:a16="http://schemas.microsoft.com/office/drawing/2014/main" id="{19F31D0D-C43D-4BB0-A13C-9524B84117D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391700" y="5088176"/>
              <a:ext cx="124063" cy="87315"/>
            </a:xfrm>
            <a:custGeom>
              <a:avLst/>
              <a:gdLst>
                <a:gd name="T0" fmla="*/ 12 w 38"/>
                <a:gd name="T1" fmla="*/ 3 h 29"/>
                <a:gd name="T2" fmla="*/ 15 w 38"/>
                <a:gd name="T3" fmla="*/ 29 h 29"/>
                <a:gd name="T4" fmla="*/ 12 w 38"/>
                <a:gd name="T5" fmla="*/ 3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9">
                  <a:moveTo>
                    <a:pt x="12" y="3"/>
                  </a:moveTo>
                  <a:cubicBezTo>
                    <a:pt x="34" y="0"/>
                    <a:pt x="38" y="26"/>
                    <a:pt x="15" y="29"/>
                  </a:cubicBezTo>
                  <a:cubicBezTo>
                    <a:pt x="4" y="23"/>
                    <a:pt x="0" y="9"/>
                    <a:pt x="12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8" name="Freeform 7">
              <a:extLst>
                <a:ext uri="{FF2B5EF4-FFF2-40B4-BE49-F238E27FC236}">
                  <a16:creationId xmlns:a16="http://schemas.microsoft.com/office/drawing/2014/main" id="{6B32FB03-B0FE-4731-BE41-C59AFB49FBF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371127" y="2531128"/>
              <a:ext cx="138242" cy="100371"/>
            </a:xfrm>
            <a:custGeom>
              <a:avLst/>
              <a:gdLst>
                <a:gd name="T0" fmla="*/ 25 w 42"/>
                <a:gd name="T1" fmla="*/ 1 h 33"/>
                <a:gd name="T2" fmla="*/ 4 w 42"/>
                <a:gd name="T3" fmla="*/ 19 h 33"/>
                <a:gd name="T4" fmla="*/ 25 w 42"/>
                <a:gd name="T5" fmla="*/ 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3">
                  <a:moveTo>
                    <a:pt x="25" y="1"/>
                  </a:moveTo>
                  <a:cubicBezTo>
                    <a:pt x="42" y="14"/>
                    <a:pt x="15" y="33"/>
                    <a:pt x="4" y="19"/>
                  </a:cubicBezTo>
                  <a:cubicBezTo>
                    <a:pt x="0" y="6"/>
                    <a:pt x="15" y="0"/>
                    <a:pt x="25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9" name="Freeform 8">
              <a:extLst>
                <a:ext uri="{FF2B5EF4-FFF2-40B4-BE49-F238E27FC236}">
                  <a16:creationId xmlns:a16="http://schemas.microsoft.com/office/drawing/2014/main" id="{BDD5B6F0-1E17-4DCD-AE5F-ED8C48892FE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01349" y="4735882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0" name="Freeform 9">
              <a:extLst>
                <a:ext uri="{FF2B5EF4-FFF2-40B4-BE49-F238E27FC236}">
                  <a16:creationId xmlns:a16="http://schemas.microsoft.com/office/drawing/2014/main" id="{0290BE17-E89B-4AF9-B3F6-AF4884D5246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09487" y="4455410"/>
              <a:ext cx="121406" cy="88130"/>
            </a:xfrm>
            <a:custGeom>
              <a:avLst/>
              <a:gdLst>
                <a:gd name="T0" fmla="*/ 18 w 37"/>
                <a:gd name="T1" fmla="*/ 4 h 29"/>
                <a:gd name="T2" fmla="*/ 22 w 37"/>
                <a:gd name="T3" fmla="*/ 29 h 29"/>
                <a:gd name="T4" fmla="*/ 18 w 37"/>
                <a:gd name="T5" fmla="*/ 4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9">
                  <a:moveTo>
                    <a:pt x="18" y="4"/>
                  </a:moveTo>
                  <a:cubicBezTo>
                    <a:pt x="35" y="0"/>
                    <a:pt x="37" y="28"/>
                    <a:pt x="22" y="29"/>
                  </a:cubicBezTo>
                  <a:cubicBezTo>
                    <a:pt x="7" y="28"/>
                    <a:pt x="0" y="1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1" name="Freeform 11">
              <a:extLst>
                <a:ext uri="{FF2B5EF4-FFF2-40B4-BE49-F238E27FC236}">
                  <a16:creationId xmlns:a16="http://schemas.microsoft.com/office/drawing/2014/main" id="{85F63089-F77F-4F02-8417-AAC1847FBCA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369848" y="4194178"/>
              <a:ext cx="143559" cy="102819"/>
            </a:xfrm>
            <a:custGeom>
              <a:avLst/>
              <a:gdLst>
                <a:gd name="T0" fmla="*/ 31 w 44"/>
                <a:gd name="T1" fmla="*/ 1 h 34"/>
                <a:gd name="T2" fmla="*/ 42 w 44"/>
                <a:gd name="T3" fmla="*/ 19 h 34"/>
                <a:gd name="T4" fmla="*/ 31 w 44"/>
                <a:gd name="T5" fmla="*/ 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4">
                  <a:moveTo>
                    <a:pt x="31" y="1"/>
                  </a:moveTo>
                  <a:cubicBezTo>
                    <a:pt x="39" y="0"/>
                    <a:pt x="44" y="12"/>
                    <a:pt x="42" y="19"/>
                  </a:cubicBezTo>
                  <a:cubicBezTo>
                    <a:pt x="25" y="34"/>
                    <a:pt x="0" y="8"/>
                    <a:pt x="3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2" name="Freeform 12">
              <a:extLst>
                <a:ext uri="{FF2B5EF4-FFF2-40B4-BE49-F238E27FC236}">
                  <a16:creationId xmlns:a16="http://schemas.microsoft.com/office/drawing/2014/main" id="{7B01CD5E-570F-4CBF-9904-94F30D928C5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381624" y="3691697"/>
              <a:ext cx="134697" cy="81603"/>
            </a:xfrm>
            <a:custGeom>
              <a:avLst/>
              <a:gdLst>
                <a:gd name="T0" fmla="*/ 22 w 41"/>
                <a:gd name="T1" fmla="*/ 0 h 27"/>
                <a:gd name="T2" fmla="*/ 8 w 41"/>
                <a:gd name="T3" fmla="*/ 20 h 27"/>
                <a:gd name="T4" fmla="*/ 22 w 41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7">
                  <a:moveTo>
                    <a:pt x="22" y="0"/>
                  </a:moveTo>
                  <a:cubicBezTo>
                    <a:pt x="41" y="12"/>
                    <a:pt x="24" y="27"/>
                    <a:pt x="8" y="20"/>
                  </a:cubicBezTo>
                  <a:cubicBezTo>
                    <a:pt x="0" y="7"/>
                    <a:pt x="8" y="0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3" name="Freeform 13">
              <a:extLst>
                <a:ext uri="{FF2B5EF4-FFF2-40B4-BE49-F238E27FC236}">
                  <a16:creationId xmlns:a16="http://schemas.microsoft.com/office/drawing/2014/main" id="{7EE6A672-2915-4B03-99A9-9364D5F1521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17787" y="3075050"/>
              <a:ext cx="124951" cy="69362"/>
            </a:xfrm>
            <a:custGeom>
              <a:avLst/>
              <a:gdLst>
                <a:gd name="T0" fmla="*/ 26 w 38"/>
                <a:gd name="T1" fmla="*/ 0 h 23"/>
                <a:gd name="T2" fmla="*/ 25 w 38"/>
                <a:gd name="T3" fmla="*/ 23 h 23"/>
                <a:gd name="T4" fmla="*/ 26 w 38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3">
                  <a:moveTo>
                    <a:pt x="26" y="0"/>
                  </a:moveTo>
                  <a:cubicBezTo>
                    <a:pt x="38" y="0"/>
                    <a:pt x="37" y="20"/>
                    <a:pt x="25" y="23"/>
                  </a:cubicBezTo>
                  <a:cubicBezTo>
                    <a:pt x="0" y="23"/>
                    <a:pt x="5" y="1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4" name="Freeform 14">
              <a:extLst>
                <a:ext uri="{FF2B5EF4-FFF2-40B4-BE49-F238E27FC236}">
                  <a16:creationId xmlns:a16="http://schemas.microsoft.com/office/drawing/2014/main" id="{2136B643-14E1-443A-BC1C-06ADAE65C30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376729" y="3335597"/>
              <a:ext cx="134697" cy="84866"/>
            </a:xfrm>
            <a:custGeom>
              <a:avLst/>
              <a:gdLst>
                <a:gd name="T0" fmla="*/ 26 w 41"/>
                <a:gd name="T1" fmla="*/ 1 h 28"/>
                <a:gd name="T2" fmla="*/ 39 w 41"/>
                <a:gd name="T3" fmla="*/ 20 h 28"/>
                <a:gd name="T4" fmla="*/ 26 w 41"/>
                <a:gd name="T5" fmla="*/ 1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8">
                  <a:moveTo>
                    <a:pt x="26" y="1"/>
                  </a:moveTo>
                  <a:cubicBezTo>
                    <a:pt x="34" y="0"/>
                    <a:pt x="41" y="12"/>
                    <a:pt x="39" y="20"/>
                  </a:cubicBezTo>
                  <a:cubicBezTo>
                    <a:pt x="17" y="28"/>
                    <a:pt x="0" y="12"/>
                    <a:pt x="26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5" name="Freeform 16">
              <a:extLst>
                <a:ext uri="{FF2B5EF4-FFF2-40B4-BE49-F238E27FC236}">
                  <a16:creationId xmlns:a16="http://schemas.microsoft.com/office/drawing/2014/main" id="{867FA393-4F37-4E1A-870B-F96775FAB7E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360464" y="3934729"/>
              <a:ext cx="143559" cy="97107"/>
            </a:xfrm>
            <a:custGeom>
              <a:avLst/>
              <a:gdLst>
                <a:gd name="T0" fmla="*/ 31 w 44"/>
                <a:gd name="T1" fmla="*/ 1 h 32"/>
                <a:gd name="T2" fmla="*/ 43 w 44"/>
                <a:gd name="T3" fmla="*/ 15 h 32"/>
                <a:gd name="T4" fmla="*/ 31 w 44"/>
                <a:gd name="T5" fmla="*/ 1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2">
                  <a:moveTo>
                    <a:pt x="31" y="1"/>
                  </a:moveTo>
                  <a:cubicBezTo>
                    <a:pt x="40" y="0"/>
                    <a:pt x="44" y="8"/>
                    <a:pt x="43" y="15"/>
                  </a:cubicBezTo>
                  <a:cubicBezTo>
                    <a:pt x="29" y="32"/>
                    <a:pt x="0" y="6"/>
                    <a:pt x="3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6" name="Freeform 17">
              <a:extLst>
                <a:ext uri="{FF2B5EF4-FFF2-40B4-BE49-F238E27FC236}">
                  <a16:creationId xmlns:a16="http://schemas.microsoft.com/office/drawing/2014/main" id="{E225A1BE-FAD2-4764-A7E4-A6DA07D0573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395443" y="5347417"/>
              <a:ext cx="94821" cy="69362"/>
            </a:xfrm>
            <a:custGeom>
              <a:avLst/>
              <a:gdLst>
                <a:gd name="T0" fmla="*/ 13 w 29"/>
                <a:gd name="T1" fmla="*/ 0 h 23"/>
                <a:gd name="T2" fmla="*/ 13 w 29"/>
                <a:gd name="T3" fmla="*/ 23 h 23"/>
                <a:gd name="T4" fmla="*/ 13 w 2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9" h="23">
                  <a:moveTo>
                    <a:pt x="13" y="0"/>
                  </a:moveTo>
                  <a:cubicBezTo>
                    <a:pt x="27" y="0"/>
                    <a:pt x="29" y="22"/>
                    <a:pt x="13" y="23"/>
                  </a:cubicBezTo>
                  <a:cubicBezTo>
                    <a:pt x="2" y="22"/>
                    <a:pt x="0" y="2"/>
                    <a:pt x="1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7" name="Freeform 21">
              <a:extLst>
                <a:ext uri="{FF2B5EF4-FFF2-40B4-BE49-F238E27FC236}">
                  <a16:creationId xmlns:a16="http://schemas.microsoft.com/office/drawing/2014/main" id="{25D65388-C7E0-4C07-822A-03C5009C6D1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343434" y="5658571"/>
              <a:ext cx="140901" cy="102819"/>
            </a:xfrm>
            <a:custGeom>
              <a:avLst/>
              <a:gdLst>
                <a:gd name="T0" fmla="*/ 24 w 43"/>
                <a:gd name="T1" fmla="*/ 0 h 34"/>
                <a:gd name="T2" fmla="*/ 14 w 43"/>
                <a:gd name="T3" fmla="*/ 23 h 34"/>
                <a:gd name="T4" fmla="*/ 24 w 43"/>
                <a:gd name="T5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4">
                  <a:moveTo>
                    <a:pt x="24" y="0"/>
                  </a:moveTo>
                  <a:cubicBezTo>
                    <a:pt x="43" y="3"/>
                    <a:pt x="28" y="34"/>
                    <a:pt x="14" y="23"/>
                  </a:cubicBezTo>
                  <a:cubicBezTo>
                    <a:pt x="0" y="28"/>
                    <a:pt x="4" y="5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8" name="Freeform 25">
              <a:extLst>
                <a:ext uri="{FF2B5EF4-FFF2-40B4-BE49-F238E27FC236}">
                  <a16:creationId xmlns:a16="http://schemas.microsoft.com/office/drawing/2014/main" id="{E1D79822-C494-449C-B439-F437DAD4F2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324095" y="6423833"/>
              <a:ext cx="134697" cy="93843"/>
            </a:xfrm>
            <a:custGeom>
              <a:avLst/>
              <a:gdLst>
                <a:gd name="T0" fmla="*/ 23 w 41"/>
                <a:gd name="T1" fmla="*/ 0 h 31"/>
                <a:gd name="T2" fmla="*/ 17 w 41"/>
                <a:gd name="T3" fmla="*/ 25 h 31"/>
                <a:gd name="T4" fmla="*/ 23 w 41"/>
                <a:gd name="T5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1">
                  <a:moveTo>
                    <a:pt x="23" y="0"/>
                  </a:moveTo>
                  <a:cubicBezTo>
                    <a:pt x="40" y="1"/>
                    <a:pt x="41" y="31"/>
                    <a:pt x="17" y="25"/>
                  </a:cubicBezTo>
                  <a:cubicBezTo>
                    <a:pt x="0" y="7"/>
                    <a:pt x="17" y="4"/>
                    <a:pt x="2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9" name="Freeform 29">
              <a:extLst>
                <a:ext uri="{FF2B5EF4-FFF2-40B4-BE49-F238E27FC236}">
                  <a16:creationId xmlns:a16="http://schemas.microsoft.com/office/drawing/2014/main" id="{CDB324E5-E8D9-40E3-BAB4-1F87E67E4F4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324317" y="5897278"/>
              <a:ext cx="118747" cy="120771"/>
            </a:xfrm>
            <a:custGeom>
              <a:avLst/>
              <a:gdLst>
                <a:gd name="T0" fmla="*/ 16 w 36"/>
                <a:gd name="T1" fmla="*/ 4 h 40"/>
                <a:gd name="T2" fmla="*/ 34 w 36"/>
                <a:gd name="T3" fmla="*/ 15 h 40"/>
                <a:gd name="T4" fmla="*/ 16 w 36"/>
                <a:gd name="T5" fmla="*/ 4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40">
                  <a:moveTo>
                    <a:pt x="16" y="4"/>
                  </a:moveTo>
                  <a:cubicBezTo>
                    <a:pt x="36" y="5"/>
                    <a:pt x="33" y="0"/>
                    <a:pt x="34" y="15"/>
                  </a:cubicBezTo>
                  <a:cubicBezTo>
                    <a:pt x="34" y="40"/>
                    <a:pt x="0" y="22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0" name="Freeform 31">
              <a:extLst>
                <a:ext uri="{FF2B5EF4-FFF2-40B4-BE49-F238E27FC236}">
                  <a16:creationId xmlns:a16="http://schemas.microsoft.com/office/drawing/2014/main" id="{15404AB3-12EB-462E-85A2-AF4A7E91D7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356013" y="6183127"/>
              <a:ext cx="131153" cy="72626"/>
            </a:xfrm>
            <a:custGeom>
              <a:avLst/>
              <a:gdLst>
                <a:gd name="T0" fmla="*/ 24 w 40"/>
                <a:gd name="T1" fmla="*/ 0 h 24"/>
                <a:gd name="T2" fmla="*/ 25 w 40"/>
                <a:gd name="T3" fmla="*/ 24 h 24"/>
                <a:gd name="T4" fmla="*/ 24 w 40"/>
                <a:gd name="T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4">
                  <a:moveTo>
                    <a:pt x="24" y="0"/>
                  </a:moveTo>
                  <a:cubicBezTo>
                    <a:pt x="40" y="0"/>
                    <a:pt x="38" y="20"/>
                    <a:pt x="25" y="24"/>
                  </a:cubicBezTo>
                  <a:cubicBezTo>
                    <a:pt x="0" y="22"/>
                    <a:pt x="6" y="4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1" name="Freeform 32">
              <a:extLst>
                <a:ext uri="{FF2B5EF4-FFF2-40B4-BE49-F238E27FC236}">
                  <a16:creationId xmlns:a16="http://schemas.microsoft.com/office/drawing/2014/main" id="{228021CB-53B3-4BCC-A14C-0B6951FC971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04198" y="3296179"/>
              <a:ext cx="144445" cy="106083"/>
            </a:xfrm>
            <a:custGeom>
              <a:avLst/>
              <a:gdLst>
                <a:gd name="T0" fmla="*/ 28 w 44"/>
                <a:gd name="T1" fmla="*/ 0 h 35"/>
                <a:gd name="T2" fmla="*/ 42 w 44"/>
                <a:gd name="T3" fmla="*/ 21 h 35"/>
                <a:gd name="T4" fmla="*/ 28 w 44"/>
                <a:gd name="T5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5">
                  <a:moveTo>
                    <a:pt x="28" y="0"/>
                  </a:moveTo>
                  <a:cubicBezTo>
                    <a:pt x="36" y="1"/>
                    <a:pt x="44" y="12"/>
                    <a:pt x="42" y="21"/>
                  </a:cubicBezTo>
                  <a:cubicBezTo>
                    <a:pt x="23" y="35"/>
                    <a:pt x="0" y="7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2" name="Freeform 33">
              <a:extLst>
                <a:ext uri="{FF2B5EF4-FFF2-40B4-BE49-F238E27FC236}">
                  <a16:creationId xmlns:a16="http://schemas.microsoft.com/office/drawing/2014/main" id="{B353D0BC-00A6-4EA4-9311-9FCB88CC202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34111" y="4387490"/>
              <a:ext cx="151535" cy="75075"/>
            </a:xfrm>
            <a:custGeom>
              <a:avLst/>
              <a:gdLst>
                <a:gd name="T0" fmla="*/ 23 w 46"/>
                <a:gd name="T1" fmla="*/ 0 h 25"/>
                <a:gd name="T2" fmla="*/ 29 w 46"/>
                <a:gd name="T3" fmla="*/ 25 h 25"/>
                <a:gd name="T4" fmla="*/ 23 w 46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6" h="25">
                  <a:moveTo>
                    <a:pt x="23" y="0"/>
                  </a:moveTo>
                  <a:cubicBezTo>
                    <a:pt x="32" y="1"/>
                    <a:pt x="46" y="21"/>
                    <a:pt x="29" y="25"/>
                  </a:cubicBezTo>
                  <a:cubicBezTo>
                    <a:pt x="10" y="23"/>
                    <a:pt x="0" y="9"/>
                    <a:pt x="2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3" name="Freeform 34">
              <a:extLst>
                <a:ext uri="{FF2B5EF4-FFF2-40B4-BE49-F238E27FC236}">
                  <a16:creationId xmlns:a16="http://schemas.microsoft.com/office/drawing/2014/main" id="{0E001FD3-6EDD-47A3-9916-826E1595DAB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38041" y="5384813"/>
              <a:ext cx="134697" cy="84051"/>
            </a:xfrm>
            <a:custGeom>
              <a:avLst/>
              <a:gdLst>
                <a:gd name="T0" fmla="*/ 22 w 41"/>
                <a:gd name="T1" fmla="*/ 0 h 28"/>
                <a:gd name="T2" fmla="*/ 8 w 41"/>
                <a:gd name="T3" fmla="*/ 21 h 28"/>
                <a:gd name="T4" fmla="*/ 22 w 41"/>
                <a:gd name="T5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8">
                  <a:moveTo>
                    <a:pt x="22" y="0"/>
                  </a:moveTo>
                  <a:cubicBezTo>
                    <a:pt x="41" y="13"/>
                    <a:pt x="24" y="28"/>
                    <a:pt x="8" y="21"/>
                  </a:cubicBezTo>
                  <a:cubicBezTo>
                    <a:pt x="0" y="8"/>
                    <a:pt x="8" y="0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4" name="Freeform 35">
              <a:extLst>
                <a:ext uri="{FF2B5EF4-FFF2-40B4-BE49-F238E27FC236}">
                  <a16:creationId xmlns:a16="http://schemas.microsoft.com/office/drawing/2014/main" id="{FE214D5B-D151-4E09-A01E-BEAAF9C679E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33693" y="4595717"/>
              <a:ext cx="131153" cy="84866"/>
            </a:xfrm>
            <a:custGeom>
              <a:avLst/>
              <a:gdLst>
                <a:gd name="T0" fmla="*/ 27 w 40"/>
                <a:gd name="T1" fmla="*/ 1 h 28"/>
                <a:gd name="T2" fmla="*/ 38 w 40"/>
                <a:gd name="T3" fmla="*/ 17 h 28"/>
                <a:gd name="T4" fmla="*/ 27 w 40"/>
                <a:gd name="T5" fmla="*/ 1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8">
                  <a:moveTo>
                    <a:pt x="27" y="1"/>
                  </a:moveTo>
                  <a:cubicBezTo>
                    <a:pt x="35" y="0"/>
                    <a:pt x="40" y="10"/>
                    <a:pt x="38" y="17"/>
                  </a:cubicBezTo>
                  <a:cubicBezTo>
                    <a:pt x="17" y="28"/>
                    <a:pt x="0" y="7"/>
                    <a:pt x="27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5" name="Freeform 36">
              <a:extLst>
                <a:ext uri="{FF2B5EF4-FFF2-40B4-BE49-F238E27FC236}">
                  <a16:creationId xmlns:a16="http://schemas.microsoft.com/office/drawing/2014/main" id="{3024EF13-0A45-49DD-B0F4-FA3A5169EF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05830" y="6046702"/>
              <a:ext cx="144445" cy="102819"/>
            </a:xfrm>
            <a:custGeom>
              <a:avLst/>
              <a:gdLst>
                <a:gd name="T0" fmla="*/ 31 w 44"/>
                <a:gd name="T1" fmla="*/ 1 h 34"/>
                <a:gd name="T2" fmla="*/ 25 w 44"/>
                <a:gd name="T3" fmla="*/ 22 h 34"/>
                <a:gd name="T4" fmla="*/ 31 w 44"/>
                <a:gd name="T5" fmla="*/ 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4">
                  <a:moveTo>
                    <a:pt x="31" y="1"/>
                  </a:moveTo>
                  <a:cubicBezTo>
                    <a:pt x="44" y="3"/>
                    <a:pt x="38" y="34"/>
                    <a:pt x="25" y="22"/>
                  </a:cubicBezTo>
                  <a:cubicBezTo>
                    <a:pt x="0" y="28"/>
                    <a:pt x="14" y="0"/>
                    <a:pt x="3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6" name="Freeform 37">
              <a:extLst>
                <a:ext uri="{FF2B5EF4-FFF2-40B4-BE49-F238E27FC236}">
                  <a16:creationId xmlns:a16="http://schemas.microsoft.com/office/drawing/2014/main" id="{95E0BDAE-48A7-4752-A150-74DA4BAE5E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17596" y="3060239"/>
              <a:ext cx="115202" cy="121588"/>
            </a:xfrm>
            <a:custGeom>
              <a:avLst/>
              <a:gdLst>
                <a:gd name="T0" fmla="*/ 16 w 35"/>
                <a:gd name="T1" fmla="*/ 4 h 40"/>
                <a:gd name="T2" fmla="*/ 33 w 35"/>
                <a:gd name="T3" fmla="*/ 15 h 40"/>
                <a:gd name="T4" fmla="*/ 16 w 35"/>
                <a:gd name="T5" fmla="*/ 4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5" h="40">
                  <a:moveTo>
                    <a:pt x="16" y="4"/>
                  </a:moveTo>
                  <a:cubicBezTo>
                    <a:pt x="35" y="4"/>
                    <a:pt x="32" y="0"/>
                    <a:pt x="33" y="15"/>
                  </a:cubicBezTo>
                  <a:cubicBezTo>
                    <a:pt x="34" y="40"/>
                    <a:pt x="0" y="22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7" name="Freeform 38">
              <a:extLst>
                <a:ext uri="{FF2B5EF4-FFF2-40B4-BE49-F238E27FC236}">
                  <a16:creationId xmlns:a16="http://schemas.microsoft.com/office/drawing/2014/main" id="{DE128EDB-3179-4F47-8B37-BEDE3B82FFC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25265" y="4900335"/>
              <a:ext cx="127608" cy="69362"/>
            </a:xfrm>
            <a:custGeom>
              <a:avLst/>
              <a:gdLst>
                <a:gd name="T0" fmla="*/ 26 w 39"/>
                <a:gd name="T1" fmla="*/ 0 h 23"/>
                <a:gd name="T2" fmla="*/ 26 w 39"/>
                <a:gd name="T3" fmla="*/ 23 h 23"/>
                <a:gd name="T4" fmla="*/ 26 w 3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3">
                  <a:moveTo>
                    <a:pt x="26" y="0"/>
                  </a:moveTo>
                  <a:cubicBezTo>
                    <a:pt x="39" y="1"/>
                    <a:pt x="38" y="21"/>
                    <a:pt x="26" y="23"/>
                  </a:cubicBezTo>
                  <a:cubicBezTo>
                    <a:pt x="0" y="23"/>
                    <a:pt x="5" y="2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8" name="Freeform 39">
              <a:extLst>
                <a:ext uri="{FF2B5EF4-FFF2-40B4-BE49-F238E27FC236}">
                  <a16:creationId xmlns:a16="http://schemas.microsoft.com/office/drawing/2014/main" id="{E09CDD49-7B7B-42C0-A09E-6CFB3CDFF6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17373" y="5141456"/>
              <a:ext cx="131153" cy="81603"/>
            </a:xfrm>
            <a:custGeom>
              <a:avLst/>
              <a:gdLst>
                <a:gd name="T0" fmla="*/ 25 w 40"/>
                <a:gd name="T1" fmla="*/ 0 h 27"/>
                <a:gd name="T2" fmla="*/ 38 w 40"/>
                <a:gd name="T3" fmla="*/ 20 h 27"/>
                <a:gd name="T4" fmla="*/ 25 w 40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7">
                  <a:moveTo>
                    <a:pt x="25" y="0"/>
                  </a:moveTo>
                  <a:cubicBezTo>
                    <a:pt x="34" y="0"/>
                    <a:pt x="40" y="11"/>
                    <a:pt x="38" y="20"/>
                  </a:cubicBezTo>
                  <a:cubicBezTo>
                    <a:pt x="17" y="27"/>
                    <a:pt x="0" y="12"/>
                    <a:pt x="25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9" name="Freeform 40">
              <a:extLst>
                <a:ext uri="{FF2B5EF4-FFF2-40B4-BE49-F238E27FC236}">
                  <a16:creationId xmlns:a16="http://schemas.microsoft.com/office/drawing/2014/main" id="{93C5D839-4CD5-4165-9091-7D9B92CDC1D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12337" y="2598157"/>
              <a:ext cx="134697" cy="81603"/>
            </a:xfrm>
            <a:custGeom>
              <a:avLst/>
              <a:gdLst>
                <a:gd name="T0" fmla="*/ 19 w 41"/>
                <a:gd name="T1" fmla="*/ 0 h 27"/>
                <a:gd name="T2" fmla="*/ 7 w 41"/>
                <a:gd name="T3" fmla="*/ 20 h 27"/>
                <a:gd name="T4" fmla="*/ 19 w 41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7">
                  <a:moveTo>
                    <a:pt x="19" y="0"/>
                  </a:moveTo>
                  <a:cubicBezTo>
                    <a:pt x="41" y="9"/>
                    <a:pt x="28" y="27"/>
                    <a:pt x="7" y="20"/>
                  </a:cubicBezTo>
                  <a:cubicBezTo>
                    <a:pt x="0" y="8"/>
                    <a:pt x="7" y="1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60" name="Freeform 41">
              <a:extLst>
                <a:ext uri="{FF2B5EF4-FFF2-40B4-BE49-F238E27FC236}">
                  <a16:creationId xmlns:a16="http://schemas.microsoft.com/office/drawing/2014/main" id="{3C7F638A-BB6D-4B24-A7F9-03BF8087459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05830" y="6278710"/>
              <a:ext cx="144445" cy="78339"/>
            </a:xfrm>
            <a:custGeom>
              <a:avLst/>
              <a:gdLst>
                <a:gd name="T0" fmla="*/ 29 w 44"/>
                <a:gd name="T1" fmla="*/ 0 h 26"/>
                <a:gd name="T2" fmla="*/ 26 w 44"/>
                <a:gd name="T3" fmla="*/ 26 h 26"/>
                <a:gd name="T4" fmla="*/ 29 w 44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26">
                  <a:moveTo>
                    <a:pt x="29" y="0"/>
                  </a:moveTo>
                  <a:cubicBezTo>
                    <a:pt x="44" y="3"/>
                    <a:pt x="40" y="22"/>
                    <a:pt x="26" y="26"/>
                  </a:cubicBezTo>
                  <a:cubicBezTo>
                    <a:pt x="0" y="25"/>
                    <a:pt x="11" y="6"/>
                    <a:pt x="2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61" name="Freeform 42">
              <a:extLst>
                <a:ext uri="{FF2B5EF4-FFF2-40B4-BE49-F238E27FC236}">
                  <a16:creationId xmlns:a16="http://schemas.microsoft.com/office/drawing/2014/main" id="{5B59DB64-329B-45EA-8A67-4213A886B5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093998" y="5596726"/>
              <a:ext cx="144445" cy="97107"/>
            </a:xfrm>
            <a:custGeom>
              <a:avLst/>
              <a:gdLst>
                <a:gd name="T0" fmla="*/ 31 w 44"/>
                <a:gd name="T1" fmla="*/ 1 h 32"/>
                <a:gd name="T2" fmla="*/ 43 w 44"/>
                <a:gd name="T3" fmla="*/ 16 h 32"/>
                <a:gd name="T4" fmla="*/ 31 w 44"/>
                <a:gd name="T5" fmla="*/ 1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2">
                  <a:moveTo>
                    <a:pt x="31" y="1"/>
                  </a:moveTo>
                  <a:cubicBezTo>
                    <a:pt x="40" y="0"/>
                    <a:pt x="44" y="8"/>
                    <a:pt x="43" y="16"/>
                  </a:cubicBezTo>
                  <a:cubicBezTo>
                    <a:pt x="29" y="32"/>
                    <a:pt x="0" y="7"/>
                    <a:pt x="3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62" name="Freeform 44">
              <a:extLst>
                <a:ext uri="{FF2B5EF4-FFF2-40B4-BE49-F238E27FC236}">
                  <a16:creationId xmlns:a16="http://schemas.microsoft.com/office/drawing/2014/main" id="{D8DAB003-6484-4D1D-85AE-93FA09BC5EF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097788" y="4080854"/>
              <a:ext cx="131153" cy="84866"/>
            </a:xfrm>
            <a:custGeom>
              <a:avLst/>
              <a:gdLst>
                <a:gd name="T0" fmla="*/ 27 w 40"/>
                <a:gd name="T1" fmla="*/ 1 h 28"/>
                <a:gd name="T2" fmla="*/ 38 w 40"/>
                <a:gd name="T3" fmla="*/ 17 h 28"/>
                <a:gd name="T4" fmla="*/ 27 w 40"/>
                <a:gd name="T5" fmla="*/ 1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8">
                  <a:moveTo>
                    <a:pt x="27" y="1"/>
                  </a:moveTo>
                  <a:cubicBezTo>
                    <a:pt x="35" y="0"/>
                    <a:pt x="40" y="10"/>
                    <a:pt x="38" y="17"/>
                  </a:cubicBezTo>
                  <a:cubicBezTo>
                    <a:pt x="17" y="28"/>
                    <a:pt x="0" y="7"/>
                    <a:pt x="27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63" name="Freeform 45">
              <a:extLst>
                <a:ext uri="{FF2B5EF4-FFF2-40B4-BE49-F238E27FC236}">
                  <a16:creationId xmlns:a16="http://schemas.microsoft.com/office/drawing/2014/main" id="{D49280A1-ACA8-4CD6-9012-AF12660F07E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075637" y="5836680"/>
              <a:ext cx="144445" cy="102819"/>
            </a:xfrm>
            <a:custGeom>
              <a:avLst/>
              <a:gdLst>
                <a:gd name="T0" fmla="*/ 31 w 44"/>
                <a:gd name="T1" fmla="*/ 0 h 34"/>
                <a:gd name="T2" fmla="*/ 42 w 44"/>
                <a:gd name="T3" fmla="*/ 19 h 34"/>
                <a:gd name="T4" fmla="*/ 31 w 44"/>
                <a:gd name="T5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4">
                  <a:moveTo>
                    <a:pt x="31" y="0"/>
                  </a:moveTo>
                  <a:cubicBezTo>
                    <a:pt x="39" y="0"/>
                    <a:pt x="44" y="12"/>
                    <a:pt x="42" y="19"/>
                  </a:cubicBezTo>
                  <a:cubicBezTo>
                    <a:pt x="25" y="34"/>
                    <a:pt x="0" y="8"/>
                    <a:pt x="3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64" name="Freeform 46">
              <a:extLst>
                <a:ext uri="{FF2B5EF4-FFF2-40B4-BE49-F238E27FC236}">
                  <a16:creationId xmlns:a16="http://schemas.microsoft.com/office/drawing/2014/main" id="{C03EAE8C-6089-40E5-9361-2E266A1EEBA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24696" y="2830776"/>
              <a:ext cx="121406" cy="81603"/>
            </a:xfrm>
            <a:custGeom>
              <a:avLst/>
              <a:gdLst>
                <a:gd name="T0" fmla="*/ 19 w 37"/>
                <a:gd name="T1" fmla="*/ 1 h 27"/>
                <a:gd name="T2" fmla="*/ 21 w 37"/>
                <a:gd name="T3" fmla="*/ 27 h 27"/>
                <a:gd name="T4" fmla="*/ 19 w 37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7">
                  <a:moveTo>
                    <a:pt x="19" y="1"/>
                  </a:moveTo>
                  <a:cubicBezTo>
                    <a:pt x="31" y="2"/>
                    <a:pt x="37" y="24"/>
                    <a:pt x="21" y="27"/>
                  </a:cubicBezTo>
                  <a:cubicBezTo>
                    <a:pt x="1" y="27"/>
                    <a:pt x="0" y="0"/>
                    <a:pt x="19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65" name="Freeform 47">
              <a:extLst>
                <a:ext uri="{FF2B5EF4-FFF2-40B4-BE49-F238E27FC236}">
                  <a16:creationId xmlns:a16="http://schemas.microsoft.com/office/drawing/2014/main" id="{02E3A077-F087-4E14-A13E-4E9D4369B1F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082841" y="3849727"/>
              <a:ext cx="147990" cy="78339"/>
            </a:xfrm>
            <a:custGeom>
              <a:avLst/>
              <a:gdLst>
                <a:gd name="T0" fmla="*/ 22 w 45"/>
                <a:gd name="T1" fmla="*/ 0 h 26"/>
                <a:gd name="T2" fmla="*/ 28 w 45"/>
                <a:gd name="T3" fmla="*/ 26 h 26"/>
                <a:gd name="T4" fmla="*/ 22 w 45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26">
                  <a:moveTo>
                    <a:pt x="22" y="0"/>
                  </a:moveTo>
                  <a:cubicBezTo>
                    <a:pt x="32" y="2"/>
                    <a:pt x="45" y="22"/>
                    <a:pt x="28" y="26"/>
                  </a:cubicBezTo>
                  <a:cubicBezTo>
                    <a:pt x="10" y="24"/>
                    <a:pt x="0" y="9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66" name="Freeform 48">
              <a:extLst>
                <a:ext uri="{FF2B5EF4-FFF2-40B4-BE49-F238E27FC236}">
                  <a16:creationId xmlns:a16="http://schemas.microsoft.com/office/drawing/2014/main" id="{7CE4FAAA-45E7-4C86-B59A-F284B79EFD2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078098" y="3616257"/>
              <a:ext cx="133812" cy="79154"/>
            </a:xfrm>
            <a:custGeom>
              <a:avLst/>
              <a:gdLst>
                <a:gd name="T0" fmla="*/ 19 w 41"/>
                <a:gd name="T1" fmla="*/ 0 h 26"/>
                <a:gd name="T2" fmla="*/ 7 w 41"/>
                <a:gd name="T3" fmla="*/ 19 h 26"/>
                <a:gd name="T4" fmla="*/ 19 w 41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6">
                  <a:moveTo>
                    <a:pt x="19" y="0"/>
                  </a:moveTo>
                  <a:cubicBezTo>
                    <a:pt x="41" y="9"/>
                    <a:pt x="28" y="26"/>
                    <a:pt x="7" y="19"/>
                  </a:cubicBezTo>
                  <a:cubicBezTo>
                    <a:pt x="0" y="8"/>
                    <a:pt x="7" y="1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0" name="Freeform 49">
              <a:extLst>
                <a:ext uri="{FF2B5EF4-FFF2-40B4-BE49-F238E27FC236}">
                  <a16:creationId xmlns:a16="http://schemas.microsoft.com/office/drawing/2014/main" id="{E2689B62-CCA1-4EE5-B622-FBA51686891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076712" y="6507925"/>
              <a:ext cx="127608" cy="81603"/>
            </a:xfrm>
            <a:custGeom>
              <a:avLst/>
              <a:gdLst>
                <a:gd name="T0" fmla="*/ 21 w 39"/>
                <a:gd name="T1" fmla="*/ 2 h 27"/>
                <a:gd name="T2" fmla="*/ 26 w 39"/>
                <a:gd name="T3" fmla="*/ 24 h 27"/>
                <a:gd name="T4" fmla="*/ 21 w 39"/>
                <a:gd name="T5" fmla="*/ 2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7">
                  <a:moveTo>
                    <a:pt x="21" y="2"/>
                  </a:moveTo>
                  <a:cubicBezTo>
                    <a:pt x="36" y="0"/>
                    <a:pt x="39" y="17"/>
                    <a:pt x="26" y="24"/>
                  </a:cubicBezTo>
                  <a:cubicBezTo>
                    <a:pt x="8" y="27"/>
                    <a:pt x="0" y="9"/>
                    <a:pt x="21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1" name="Freeform 8">
              <a:extLst>
                <a:ext uri="{FF2B5EF4-FFF2-40B4-BE49-F238E27FC236}">
                  <a16:creationId xmlns:a16="http://schemas.microsoft.com/office/drawing/2014/main" id="{113638EE-3BCF-4315-A329-3C6766A3890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41853" y="34906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74" name="Freeform 106">
              <a:extLst>
                <a:ext uri="{FF2B5EF4-FFF2-40B4-BE49-F238E27FC236}">
                  <a16:creationId xmlns:a16="http://schemas.microsoft.com/office/drawing/2014/main" id="{4FB36B8F-335B-40F2-83BB-C2B2689DC2E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301184" y="6639670"/>
              <a:ext cx="134697" cy="97107"/>
            </a:xfrm>
            <a:custGeom>
              <a:avLst/>
              <a:gdLst>
                <a:gd name="T0" fmla="*/ 25 w 41"/>
                <a:gd name="T1" fmla="*/ 0 h 32"/>
                <a:gd name="T2" fmla="*/ 4 w 41"/>
                <a:gd name="T3" fmla="*/ 18 h 32"/>
                <a:gd name="T4" fmla="*/ 25 w 41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2">
                  <a:moveTo>
                    <a:pt x="25" y="0"/>
                  </a:moveTo>
                  <a:cubicBezTo>
                    <a:pt x="41" y="13"/>
                    <a:pt x="15" y="32"/>
                    <a:pt x="4" y="18"/>
                  </a:cubicBezTo>
                  <a:cubicBezTo>
                    <a:pt x="0" y="5"/>
                    <a:pt x="15" y="0"/>
                    <a:pt x="25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</p:grpSp>
      <p:sp useBgFill="1">
        <p:nvSpPr>
          <p:cNvPr id="160" name="Rectangle 70">
            <a:extLst>
              <a:ext uri="{FF2B5EF4-FFF2-40B4-BE49-F238E27FC236}">
                <a16:creationId xmlns:a16="http://schemas.microsoft.com/office/drawing/2014/main" id="{945D478C-A9A5-4832-89D8-703607711B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3" name="Rectangle 72">
            <a:extLst>
              <a:ext uri="{FF2B5EF4-FFF2-40B4-BE49-F238E27FC236}">
                <a16:creationId xmlns:a16="http://schemas.microsoft.com/office/drawing/2014/main" id="{0FB7F7C0-216C-466B-8AF5-7744BB3400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421"/>
            <a:ext cx="6096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BEB76D0A-0DC2-4473-ABE1-BBBD0CE628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6300" y="809958"/>
            <a:ext cx="4327007" cy="3078289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4400"/>
              <a:t>How else can we find ways to be respectful when we disagree? </a:t>
            </a:r>
          </a:p>
        </p:txBody>
      </p:sp>
      <p:grpSp>
        <p:nvGrpSpPr>
          <p:cNvPr id="75" name="Group 74">
            <a:extLst>
              <a:ext uri="{FF2B5EF4-FFF2-40B4-BE49-F238E27FC236}">
                <a16:creationId xmlns:a16="http://schemas.microsoft.com/office/drawing/2014/main" id="{5020A6AE-B717-4124-91F1-AB61221C71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721055" y="-4534"/>
            <a:ext cx="778194" cy="6834534"/>
            <a:chOff x="5721055" y="-4534"/>
            <a:chExt cx="778194" cy="6834534"/>
          </a:xfrm>
        </p:grpSpPr>
        <p:sp>
          <p:nvSpPr>
            <p:cNvPr id="76" name="Freeform 8">
              <a:extLst>
                <a:ext uri="{FF2B5EF4-FFF2-40B4-BE49-F238E27FC236}">
                  <a16:creationId xmlns:a16="http://schemas.microsoft.com/office/drawing/2014/main" id="{A2B0F4FD-3823-42B3-950C-03F9CBC51CF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6016590" y="6718576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7" name="Freeform 10">
              <a:extLst>
                <a:ext uri="{FF2B5EF4-FFF2-40B4-BE49-F238E27FC236}">
                  <a16:creationId xmlns:a16="http://schemas.microsoft.com/office/drawing/2014/main" id="{426C99B0-870A-4702-9F5F-4459EF21302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6383615" y="152241"/>
              <a:ext cx="138242" cy="88130"/>
            </a:xfrm>
            <a:custGeom>
              <a:avLst/>
              <a:gdLst>
                <a:gd name="T0" fmla="*/ 22 w 42"/>
                <a:gd name="T1" fmla="*/ 0 h 29"/>
                <a:gd name="T2" fmla="*/ 14 w 42"/>
                <a:gd name="T3" fmla="*/ 25 h 29"/>
                <a:gd name="T4" fmla="*/ 22 w 42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29">
                  <a:moveTo>
                    <a:pt x="22" y="0"/>
                  </a:moveTo>
                  <a:cubicBezTo>
                    <a:pt x="42" y="7"/>
                    <a:pt x="28" y="29"/>
                    <a:pt x="14" y="25"/>
                  </a:cubicBezTo>
                  <a:cubicBezTo>
                    <a:pt x="0" y="18"/>
                    <a:pt x="8" y="1"/>
                    <a:pt x="2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8" name="Freeform 15">
              <a:extLst>
                <a:ext uri="{FF2B5EF4-FFF2-40B4-BE49-F238E27FC236}">
                  <a16:creationId xmlns:a16="http://schemas.microsoft.com/office/drawing/2014/main" id="{11D4FA37-ADE6-45F4-AF91-AB50C41000D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6387545" y="666438"/>
              <a:ext cx="121406" cy="72626"/>
            </a:xfrm>
            <a:custGeom>
              <a:avLst/>
              <a:gdLst>
                <a:gd name="T0" fmla="*/ 16 w 37"/>
                <a:gd name="T1" fmla="*/ 0 h 24"/>
                <a:gd name="T2" fmla="*/ 11 w 37"/>
                <a:gd name="T3" fmla="*/ 24 h 24"/>
                <a:gd name="T4" fmla="*/ 16 w 37"/>
                <a:gd name="T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4">
                  <a:moveTo>
                    <a:pt x="16" y="0"/>
                  </a:moveTo>
                  <a:cubicBezTo>
                    <a:pt x="37" y="6"/>
                    <a:pt x="30" y="20"/>
                    <a:pt x="11" y="24"/>
                  </a:cubicBezTo>
                  <a:cubicBezTo>
                    <a:pt x="0" y="17"/>
                    <a:pt x="5" y="3"/>
                    <a:pt x="16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9" name="Freeform 18">
              <a:extLst>
                <a:ext uri="{FF2B5EF4-FFF2-40B4-BE49-F238E27FC236}">
                  <a16:creationId xmlns:a16="http://schemas.microsoft.com/office/drawing/2014/main" id="{D07613C1-CC87-4032-B649-4A49D0834E9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6390959" y="409695"/>
              <a:ext cx="138242" cy="78339"/>
            </a:xfrm>
            <a:custGeom>
              <a:avLst/>
              <a:gdLst>
                <a:gd name="T0" fmla="*/ 6 w 42"/>
                <a:gd name="T1" fmla="*/ 6 h 26"/>
                <a:gd name="T2" fmla="*/ 21 w 42"/>
                <a:gd name="T3" fmla="*/ 26 h 26"/>
                <a:gd name="T4" fmla="*/ 6 w 42"/>
                <a:gd name="T5" fmla="*/ 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26">
                  <a:moveTo>
                    <a:pt x="6" y="6"/>
                  </a:moveTo>
                  <a:cubicBezTo>
                    <a:pt x="25" y="0"/>
                    <a:pt x="42" y="17"/>
                    <a:pt x="21" y="26"/>
                  </a:cubicBezTo>
                  <a:cubicBezTo>
                    <a:pt x="9" y="26"/>
                    <a:pt x="0" y="16"/>
                    <a:pt x="6" y="6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0" name="Freeform 19">
              <a:extLst>
                <a:ext uri="{FF2B5EF4-FFF2-40B4-BE49-F238E27FC236}">
                  <a16:creationId xmlns:a16="http://schemas.microsoft.com/office/drawing/2014/main" id="{8479CDC1-5BCA-4A67-9DF5-9513EEE496D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6380877" y="2096571"/>
              <a:ext cx="124951" cy="69362"/>
            </a:xfrm>
            <a:custGeom>
              <a:avLst/>
              <a:gdLst>
                <a:gd name="T0" fmla="*/ 16 w 38"/>
                <a:gd name="T1" fmla="*/ 0 h 23"/>
                <a:gd name="T2" fmla="*/ 10 w 38"/>
                <a:gd name="T3" fmla="*/ 23 h 23"/>
                <a:gd name="T4" fmla="*/ 16 w 38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3">
                  <a:moveTo>
                    <a:pt x="16" y="0"/>
                  </a:moveTo>
                  <a:cubicBezTo>
                    <a:pt x="38" y="8"/>
                    <a:pt x="31" y="18"/>
                    <a:pt x="10" y="23"/>
                  </a:cubicBezTo>
                  <a:cubicBezTo>
                    <a:pt x="0" y="16"/>
                    <a:pt x="4" y="3"/>
                    <a:pt x="16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1" name="Freeform 20">
              <a:extLst>
                <a:ext uri="{FF2B5EF4-FFF2-40B4-BE49-F238E27FC236}">
                  <a16:creationId xmlns:a16="http://schemas.microsoft.com/office/drawing/2014/main" id="{1EEA2AC4-D6A7-4B7B-932E-1D6D26846BD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6365640" y="2294129"/>
              <a:ext cx="128495" cy="78339"/>
            </a:xfrm>
            <a:custGeom>
              <a:avLst/>
              <a:gdLst>
                <a:gd name="T0" fmla="*/ 24 w 39"/>
                <a:gd name="T1" fmla="*/ 0 h 26"/>
                <a:gd name="T2" fmla="*/ 20 w 39"/>
                <a:gd name="T3" fmla="*/ 26 h 26"/>
                <a:gd name="T4" fmla="*/ 24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4" y="0"/>
                  </a:moveTo>
                  <a:cubicBezTo>
                    <a:pt x="39" y="3"/>
                    <a:pt x="36" y="26"/>
                    <a:pt x="20" y="26"/>
                  </a:cubicBezTo>
                  <a:cubicBezTo>
                    <a:pt x="0" y="18"/>
                    <a:pt x="3" y="3"/>
                    <a:pt x="24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2" name="Freeform 22">
              <a:extLst>
                <a:ext uri="{FF2B5EF4-FFF2-40B4-BE49-F238E27FC236}">
                  <a16:creationId xmlns:a16="http://schemas.microsoft.com/office/drawing/2014/main" id="{2FBF34A8-BE86-423A-BCE9-2E928D4ABD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6334979" y="1123972"/>
              <a:ext cx="150648" cy="99554"/>
            </a:xfrm>
            <a:custGeom>
              <a:avLst/>
              <a:gdLst>
                <a:gd name="T0" fmla="*/ 26 w 46"/>
                <a:gd name="T1" fmla="*/ 0 h 33"/>
                <a:gd name="T2" fmla="*/ 38 w 46"/>
                <a:gd name="T3" fmla="*/ 22 h 33"/>
                <a:gd name="T4" fmla="*/ 26 w 46"/>
                <a:gd name="T5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6" h="33">
                  <a:moveTo>
                    <a:pt x="26" y="0"/>
                  </a:moveTo>
                  <a:cubicBezTo>
                    <a:pt x="29" y="0"/>
                    <a:pt x="46" y="16"/>
                    <a:pt x="38" y="22"/>
                  </a:cubicBezTo>
                  <a:cubicBezTo>
                    <a:pt x="16" y="33"/>
                    <a:pt x="0" y="5"/>
                    <a:pt x="26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3" name="Freeform 23">
              <a:extLst>
                <a:ext uri="{FF2B5EF4-FFF2-40B4-BE49-F238E27FC236}">
                  <a16:creationId xmlns:a16="http://schemas.microsoft.com/office/drawing/2014/main" id="{9FEE8137-C904-47D2-8922-093ABE0D8D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6348666" y="911406"/>
              <a:ext cx="134697" cy="81603"/>
            </a:xfrm>
            <a:custGeom>
              <a:avLst/>
              <a:gdLst>
                <a:gd name="T0" fmla="*/ 19 w 41"/>
                <a:gd name="T1" fmla="*/ 0 h 27"/>
                <a:gd name="T2" fmla="*/ 8 w 41"/>
                <a:gd name="T3" fmla="*/ 20 h 27"/>
                <a:gd name="T4" fmla="*/ 19 w 41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7">
                  <a:moveTo>
                    <a:pt x="19" y="0"/>
                  </a:moveTo>
                  <a:cubicBezTo>
                    <a:pt x="41" y="10"/>
                    <a:pt x="28" y="27"/>
                    <a:pt x="8" y="20"/>
                  </a:cubicBezTo>
                  <a:cubicBezTo>
                    <a:pt x="0" y="8"/>
                    <a:pt x="7" y="2"/>
                    <a:pt x="19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4" name="Freeform 26">
              <a:extLst>
                <a:ext uri="{FF2B5EF4-FFF2-40B4-BE49-F238E27FC236}">
                  <a16:creationId xmlns:a16="http://schemas.microsoft.com/office/drawing/2014/main" id="{1AD01E09-0A63-4683-B8DC-2A5969A191E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6335890" y="1395113"/>
              <a:ext cx="127608" cy="78339"/>
            </a:xfrm>
            <a:custGeom>
              <a:avLst/>
              <a:gdLst>
                <a:gd name="T0" fmla="*/ 24 w 39"/>
                <a:gd name="T1" fmla="*/ 0 h 26"/>
                <a:gd name="T2" fmla="*/ 20 w 39"/>
                <a:gd name="T3" fmla="*/ 25 h 26"/>
                <a:gd name="T4" fmla="*/ 24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4" y="0"/>
                  </a:moveTo>
                  <a:cubicBezTo>
                    <a:pt x="39" y="2"/>
                    <a:pt x="36" y="26"/>
                    <a:pt x="20" y="25"/>
                  </a:cubicBezTo>
                  <a:cubicBezTo>
                    <a:pt x="0" y="18"/>
                    <a:pt x="3" y="3"/>
                    <a:pt x="24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5" name="Freeform 27">
              <a:extLst>
                <a:ext uri="{FF2B5EF4-FFF2-40B4-BE49-F238E27FC236}">
                  <a16:creationId xmlns:a16="http://schemas.microsoft.com/office/drawing/2014/main" id="{39FDBC61-D90E-4D14-87BD-116805F621E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6326366" y="1832215"/>
              <a:ext cx="131153" cy="93843"/>
            </a:xfrm>
            <a:custGeom>
              <a:avLst/>
              <a:gdLst>
                <a:gd name="T0" fmla="*/ 22 w 40"/>
                <a:gd name="T1" fmla="*/ 0 h 31"/>
                <a:gd name="T2" fmla="*/ 16 w 40"/>
                <a:gd name="T3" fmla="*/ 25 h 31"/>
                <a:gd name="T4" fmla="*/ 22 w 40"/>
                <a:gd name="T5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1">
                  <a:moveTo>
                    <a:pt x="22" y="0"/>
                  </a:moveTo>
                  <a:cubicBezTo>
                    <a:pt x="39" y="3"/>
                    <a:pt x="40" y="31"/>
                    <a:pt x="16" y="25"/>
                  </a:cubicBezTo>
                  <a:cubicBezTo>
                    <a:pt x="0" y="7"/>
                    <a:pt x="13" y="4"/>
                    <a:pt x="2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6" name="Freeform 28">
              <a:extLst>
                <a:ext uri="{FF2B5EF4-FFF2-40B4-BE49-F238E27FC236}">
                  <a16:creationId xmlns:a16="http://schemas.microsoft.com/office/drawing/2014/main" id="{E69FE8D2-E9F3-4F4F-8D6B-67378D754DC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6313450" y="1609623"/>
              <a:ext cx="127608" cy="69362"/>
            </a:xfrm>
            <a:custGeom>
              <a:avLst/>
              <a:gdLst>
                <a:gd name="T0" fmla="*/ 16 w 39"/>
                <a:gd name="T1" fmla="*/ 0 h 23"/>
                <a:gd name="T2" fmla="*/ 11 w 39"/>
                <a:gd name="T3" fmla="*/ 23 h 23"/>
                <a:gd name="T4" fmla="*/ 16 w 3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3">
                  <a:moveTo>
                    <a:pt x="16" y="0"/>
                  </a:moveTo>
                  <a:cubicBezTo>
                    <a:pt x="39" y="7"/>
                    <a:pt x="31" y="17"/>
                    <a:pt x="11" y="23"/>
                  </a:cubicBezTo>
                  <a:cubicBezTo>
                    <a:pt x="0" y="16"/>
                    <a:pt x="4" y="2"/>
                    <a:pt x="16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7" name="Freeform 30">
              <a:extLst>
                <a:ext uri="{FF2B5EF4-FFF2-40B4-BE49-F238E27FC236}">
                  <a16:creationId xmlns:a16="http://schemas.microsoft.com/office/drawing/2014/main" id="{32B6BAD6-38C4-47DC-A947-5967E513B0C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6388700" y="1152725"/>
              <a:ext cx="9748" cy="5712"/>
            </a:xfrm>
            <a:custGeom>
              <a:avLst/>
              <a:gdLst>
                <a:gd name="T0" fmla="*/ 1 w 3"/>
                <a:gd name="T1" fmla="*/ 0 h 2"/>
                <a:gd name="T2" fmla="*/ 2 w 3"/>
                <a:gd name="T3" fmla="*/ 2 h 2"/>
                <a:gd name="T4" fmla="*/ 1 w 3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2">
                  <a:moveTo>
                    <a:pt x="1" y="0"/>
                  </a:moveTo>
                  <a:cubicBezTo>
                    <a:pt x="2" y="1"/>
                    <a:pt x="3" y="2"/>
                    <a:pt x="2" y="2"/>
                  </a:cubicBezTo>
                  <a:cubicBezTo>
                    <a:pt x="1" y="2"/>
                    <a:pt x="0" y="1"/>
                    <a:pt x="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8" name="Freeform 43">
              <a:extLst>
                <a:ext uri="{FF2B5EF4-FFF2-40B4-BE49-F238E27FC236}">
                  <a16:creationId xmlns:a16="http://schemas.microsoft.com/office/drawing/2014/main" id="{8ECDF132-F20F-4401-9040-2A1E99DA2F2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6090740" y="860614"/>
              <a:ext cx="143559" cy="75075"/>
            </a:xfrm>
            <a:custGeom>
              <a:avLst/>
              <a:gdLst>
                <a:gd name="T0" fmla="*/ 28 w 44"/>
                <a:gd name="T1" fmla="*/ 0 h 25"/>
                <a:gd name="T2" fmla="*/ 25 w 44"/>
                <a:gd name="T3" fmla="*/ 25 h 25"/>
                <a:gd name="T4" fmla="*/ 28 w 44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25">
                  <a:moveTo>
                    <a:pt x="28" y="0"/>
                  </a:moveTo>
                  <a:cubicBezTo>
                    <a:pt x="44" y="2"/>
                    <a:pt x="38" y="22"/>
                    <a:pt x="25" y="25"/>
                  </a:cubicBezTo>
                  <a:cubicBezTo>
                    <a:pt x="0" y="25"/>
                    <a:pt x="9" y="5"/>
                    <a:pt x="28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9" name="Freeform 51">
              <a:extLst>
                <a:ext uri="{FF2B5EF4-FFF2-40B4-BE49-F238E27FC236}">
                  <a16:creationId xmlns:a16="http://schemas.microsoft.com/office/drawing/2014/main" id="{8190E0B5-EEB8-4A3D-82D0-0A07902F927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6075661" y="1015030"/>
              <a:ext cx="115202" cy="90579"/>
            </a:xfrm>
            <a:custGeom>
              <a:avLst/>
              <a:gdLst>
                <a:gd name="T0" fmla="*/ 19 w 35"/>
                <a:gd name="T1" fmla="*/ 0 h 30"/>
                <a:gd name="T2" fmla="*/ 33 w 35"/>
                <a:gd name="T3" fmla="*/ 15 h 30"/>
                <a:gd name="T4" fmla="*/ 25 w 35"/>
                <a:gd name="T5" fmla="*/ 19 h 30"/>
                <a:gd name="T6" fmla="*/ 19 w 35"/>
                <a:gd name="T7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" h="30">
                  <a:moveTo>
                    <a:pt x="19" y="0"/>
                  </a:moveTo>
                  <a:cubicBezTo>
                    <a:pt x="26" y="0"/>
                    <a:pt x="35" y="8"/>
                    <a:pt x="33" y="15"/>
                  </a:cubicBezTo>
                  <a:cubicBezTo>
                    <a:pt x="30" y="12"/>
                    <a:pt x="27" y="17"/>
                    <a:pt x="25" y="19"/>
                  </a:cubicBezTo>
                  <a:cubicBezTo>
                    <a:pt x="7" y="30"/>
                    <a:pt x="0" y="5"/>
                    <a:pt x="19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0" name="Freeform 52">
              <a:extLst>
                <a:ext uri="{FF2B5EF4-FFF2-40B4-BE49-F238E27FC236}">
                  <a16:creationId xmlns:a16="http://schemas.microsoft.com/office/drawing/2014/main" id="{6B331F8A-6B87-45CD-8DC6-61EDEA5AFFB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6072666" y="450599"/>
              <a:ext cx="118747" cy="81603"/>
            </a:xfrm>
            <a:custGeom>
              <a:avLst/>
              <a:gdLst>
                <a:gd name="T0" fmla="*/ 21 w 36"/>
                <a:gd name="T1" fmla="*/ 0 h 27"/>
                <a:gd name="T2" fmla="*/ 22 w 36"/>
                <a:gd name="T3" fmla="*/ 27 h 27"/>
                <a:gd name="T4" fmla="*/ 21 w 36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7">
                  <a:moveTo>
                    <a:pt x="21" y="0"/>
                  </a:moveTo>
                  <a:cubicBezTo>
                    <a:pt x="33" y="3"/>
                    <a:pt x="36" y="23"/>
                    <a:pt x="22" y="27"/>
                  </a:cubicBezTo>
                  <a:cubicBezTo>
                    <a:pt x="3" y="25"/>
                    <a:pt x="0" y="1"/>
                    <a:pt x="2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1" name="Freeform 53">
              <a:extLst>
                <a:ext uri="{FF2B5EF4-FFF2-40B4-BE49-F238E27FC236}">
                  <a16:creationId xmlns:a16="http://schemas.microsoft.com/office/drawing/2014/main" id="{16F46124-28C8-499E-8B05-7717602B570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6063747" y="1253803"/>
              <a:ext cx="127608" cy="79154"/>
            </a:xfrm>
            <a:custGeom>
              <a:avLst/>
              <a:gdLst>
                <a:gd name="T0" fmla="*/ 24 w 39"/>
                <a:gd name="T1" fmla="*/ 0 h 26"/>
                <a:gd name="T2" fmla="*/ 20 w 39"/>
                <a:gd name="T3" fmla="*/ 26 h 26"/>
                <a:gd name="T4" fmla="*/ 24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4" y="0"/>
                  </a:moveTo>
                  <a:cubicBezTo>
                    <a:pt x="39" y="3"/>
                    <a:pt x="36" y="26"/>
                    <a:pt x="20" y="26"/>
                  </a:cubicBezTo>
                  <a:cubicBezTo>
                    <a:pt x="0" y="18"/>
                    <a:pt x="3" y="3"/>
                    <a:pt x="24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2" name="Freeform 54">
              <a:extLst>
                <a:ext uri="{FF2B5EF4-FFF2-40B4-BE49-F238E27FC236}">
                  <a16:creationId xmlns:a16="http://schemas.microsoft.com/office/drawing/2014/main" id="{CFE5982B-3464-4395-A9D1-D4C76E12FA4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6049594" y="614227"/>
              <a:ext cx="134697" cy="105266"/>
            </a:xfrm>
            <a:custGeom>
              <a:avLst/>
              <a:gdLst>
                <a:gd name="T0" fmla="*/ 28 w 41"/>
                <a:gd name="T1" fmla="*/ 2 h 35"/>
                <a:gd name="T2" fmla="*/ 40 w 41"/>
                <a:gd name="T3" fmla="*/ 21 h 35"/>
                <a:gd name="T4" fmla="*/ 28 w 41"/>
                <a:gd name="T5" fmla="*/ 2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5">
                  <a:moveTo>
                    <a:pt x="28" y="2"/>
                  </a:moveTo>
                  <a:cubicBezTo>
                    <a:pt x="37" y="0"/>
                    <a:pt x="41" y="13"/>
                    <a:pt x="40" y="21"/>
                  </a:cubicBezTo>
                  <a:cubicBezTo>
                    <a:pt x="22" y="35"/>
                    <a:pt x="0" y="10"/>
                    <a:pt x="28" y="2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3" name="Freeform 55">
              <a:extLst>
                <a:ext uri="{FF2B5EF4-FFF2-40B4-BE49-F238E27FC236}">
                  <a16:creationId xmlns:a16="http://schemas.microsoft.com/office/drawing/2014/main" id="{D1BDAE7B-982F-4DE3-9A85-25AC24AA2D4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6063607" y="1463404"/>
              <a:ext cx="131153" cy="69362"/>
            </a:xfrm>
            <a:custGeom>
              <a:avLst/>
              <a:gdLst>
                <a:gd name="T0" fmla="*/ 24 w 40"/>
                <a:gd name="T1" fmla="*/ 0 h 23"/>
                <a:gd name="T2" fmla="*/ 25 w 40"/>
                <a:gd name="T3" fmla="*/ 23 h 23"/>
                <a:gd name="T4" fmla="*/ 24 w 40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3">
                  <a:moveTo>
                    <a:pt x="24" y="0"/>
                  </a:moveTo>
                  <a:cubicBezTo>
                    <a:pt x="40" y="0"/>
                    <a:pt x="38" y="20"/>
                    <a:pt x="25" y="23"/>
                  </a:cubicBezTo>
                  <a:cubicBezTo>
                    <a:pt x="0" y="22"/>
                    <a:pt x="6" y="3"/>
                    <a:pt x="24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4" name="Freeform 56">
              <a:extLst>
                <a:ext uri="{FF2B5EF4-FFF2-40B4-BE49-F238E27FC236}">
                  <a16:creationId xmlns:a16="http://schemas.microsoft.com/office/drawing/2014/main" id="{451188D6-4679-4978-B625-FF5831155A0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6063303" y="2293440"/>
              <a:ext cx="128495" cy="72626"/>
            </a:xfrm>
            <a:custGeom>
              <a:avLst/>
              <a:gdLst>
                <a:gd name="T0" fmla="*/ 21 w 39"/>
                <a:gd name="T1" fmla="*/ 0 h 24"/>
                <a:gd name="T2" fmla="*/ 22 w 39"/>
                <a:gd name="T3" fmla="*/ 24 h 24"/>
                <a:gd name="T4" fmla="*/ 21 w 39"/>
                <a:gd name="T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4">
                  <a:moveTo>
                    <a:pt x="21" y="0"/>
                  </a:moveTo>
                  <a:cubicBezTo>
                    <a:pt x="37" y="0"/>
                    <a:pt x="39" y="23"/>
                    <a:pt x="22" y="24"/>
                  </a:cubicBezTo>
                  <a:cubicBezTo>
                    <a:pt x="7" y="22"/>
                    <a:pt x="0" y="5"/>
                    <a:pt x="2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5" name="Freeform 57">
              <a:extLst>
                <a:ext uri="{FF2B5EF4-FFF2-40B4-BE49-F238E27FC236}">
                  <a16:creationId xmlns:a16="http://schemas.microsoft.com/office/drawing/2014/main" id="{1F1D0A06-6238-4F0B-928E-C6E99BB02F6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6049756" y="1673149"/>
              <a:ext cx="140901" cy="93843"/>
            </a:xfrm>
            <a:custGeom>
              <a:avLst/>
              <a:gdLst>
                <a:gd name="T0" fmla="*/ 27 w 43"/>
                <a:gd name="T1" fmla="*/ 3 h 31"/>
                <a:gd name="T2" fmla="*/ 40 w 43"/>
                <a:gd name="T3" fmla="*/ 23 h 31"/>
                <a:gd name="T4" fmla="*/ 27 w 43"/>
                <a:gd name="T5" fmla="*/ 3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1">
                  <a:moveTo>
                    <a:pt x="27" y="3"/>
                  </a:moveTo>
                  <a:cubicBezTo>
                    <a:pt x="35" y="0"/>
                    <a:pt x="43" y="17"/>
                    <a:pt x="40" y="23"/>
                  </a:cubicBezTo>
                  <a:cubicBezTo>
                    <a:pt x="21" y="31"/>
                    <a:pt x="0" y="15"/>
                    <a:pt x="27" y="3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6" name="Freeform 59">
              <a:extLst>
                <a:ext uri="{FF2B5EF4-FFF2-40B4-BE49-F238E27FC236}">
                  <a16:creationId xmlns:a16="http://schemas.microsoft.com/office/drawing/2014/main" id="{5669DE26-8D01-484D-87C6-C970883EB7E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6029206" y="255502"/>
              <a:ext cx="124063" cy="78339"/>
            </a:xfrm>
            <a:custGeom>
              <a:avLst/>
              <a:gdLst>
                <a:gd name="T0" fmla="*/ 22 w 38"/>
                <a:gd name="T1" fmla="*/ 0 h 26"/>
                <a:gd name="T2" fmla="*/ 18 w 38"/>
                <a:gd name="T3" fmla="*/ 26 h 26"/>
                <a:gd name="T4" fmla="*/ 22 w 38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6">
                  <a:moveTo>
                    <a:pt x="22" y="0"/>
                  </a:moveTo>
                  <a:cubicBezTo>
                    <a:pt x="38" y="3"/>
                    <a:pt x="33" y="25"/>
                    <a:pt x="18" y="26"/>
                  </a:cubicBezTo>
                  <a:cubicBezTo>
                    <a:pt x="0" y="20"/>
                    <a:pt x="6" y="3"/>
                    <a:pt x="2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7" name="Freeform 60">
              <a:extLst>
                <a:ext uri="{FF2B5EF4-FFF2-40B4-BE49-F238E27FC236}">
                  <a16:creationId xmlns:a16="http://schemas.microsoft.com/office/drawing/2014/main" id="{E2C89DF0-B876-4FA5-A15D-2B4EC6935A6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6024437" y="1902943"/>
              <a:ext cx="131153" cy="69362"/>
            </a:xfrm>
            <a:custGeom>
              <a:avLst/>
              <a:gdLst>
                <a:gd name="T0" fmla="*/ 24 w 40"/>
                <a:gd name="T1" fmla="*/ 0 h 23"/>
                <a:gd name="T2" fmla="*/ 25 w 40"/>
                <a:gd name="T3" fmla="*/ 23 h 23"/>
                <a:gd name="T4" fmla="*/ 24 w 40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3">
                  <a:moveTo>
                    <a:pt x="24" y="0"/>
                  </a:moveTo>
                  <a:cubicBezTo>
                    <a:pt x="40" y="0"/>
                    <a:pt x="38" y="20"/>
                    <a:pt x="25" y="23"/>
                  </a:cubicBezTo>
                  <a:cubicBezTo>
                    <a:pt x="0" y="22"/>
                    <a:pt x="6" y="4"/>
                    <a:pt x="24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8" name="Freeform 61">
              <a:extLst>
                <a:ext uri="{FF2B5EF4-FFF2-40B4-BE49-F238E27FC236}">
                  <a16:creationId xmlns:a16="http://schemas.microsoft.com/office/drawing/2014/main" id="{6D278107-786C-48BD-9B90-624B943E13D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5990734" y="2101447"/>
              <a:ext cx="137356" cy="99554"/>
            </a:xfrm>
            <a:custGeom>
              <a:avLst/>
              <a:gdLst>
                <a:gd name="T0" fmla="*/ 25 w 42"/>
                <a:gd name="T1" fmla="*/ 1 h 33"/>
                <a:gd name="T2" fmla="*/ 4 w 42"/>
                <a:gd name="T3" fmla="*/ 19 h 33"/>
                <a:gd name="T4" fmla="*/ 25 w 42"/>
                <a:gd name="T5" fmla="*/ 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3">
                  <a:moveTo>
                    <a:pt x="25" y="1"/>
                  </a:moveTo>
                  <a:cubicBezTo>
                    <a:pt x="42" y="14"/>
                    <a:pt x="15" y="33"/>
                    <a:pt x="4" y="19"/>
                  </a:cubicBezTo>
                  <a:cubicBezTo>
                    <a:pt x="0" y="5"/>
                    <a:pt x="16" y="0"/>
                    <a:pt x="25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9" name="Freeform 78">
              <a:extLst>
                <a:ext uri="{FF2B5EF4-FFF2-40B4-BE49-F238E27FC236}">
                  <a16:creationId xmlns:a16="http://schemas.microsoft.com/office/drawing/2014/main" id="{B791B486-ACCB-4731-891C-9B2FF434CE4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5809972" y="721042"/>
              <a:ext cx="147990" cy="75075"/>
            </a:xfrm>
            <a:custGeom>
              <a:avLst/>
              <a:gdLst>
                <a:gd name="T0" fmla="*/ 22 w 45"/>
                <a:gd name="T1" fmla="*/ 0 h 25"/>
                <a:gd name="T2" fmla="*/ 28 w 45"/>
                <a:gd name="T3" fmla="*/ 25 h 25"/>
                <a:gd name="T4" fmla="*/ 22 w 45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25">
                  <a:moveTo>
                    <a:pt x="22" y="0"/>
                  </a:moveTo>
                  <a:cubicBezTo>
                    <a:pt x="32" y="1"/>
                    <a:pt x="45" y="21"/>
                    <a:pt x="28" y="25"/>
                  </a:cubicBezTo>
                  <a:cubicBezTo>
                    <a:pt x="9" y="23"/>
                    <a:pt x="0" y="9"/>
                    <a:pt x="2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0" name="Freeform 79">
              <a:extLst>
                <a:ext uri="{FF2B5EF4-FFF2-40B4-BE49-F238E27FC236}">
                  <a16:creationId xmlns:a16="http://schemas.microsoft.com/office/drawing/2014/main" id="{881F663B-742F-4B18-9EEC-425CF3817A3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5822344" y="952087"/>
              <a:ext cx="124063" cy="69362"/>
            </a:xfrm>
            <a:custGeom>
              <a:avLst/>
              <a:gdLst>
                <a:gd name="T0" fmla="*/ 20 w 38"/>
                <a:gd name="T1" fmla="*/ 0 h 23"/>
                <a:gd name="T2" fmla="*/ 20 w 38"/>
                <a:gd name="T3" fmla="*/ 22 h 23"/>
                <a:gd name="T4" fmla="*/ 20 w 38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3">
                  <a:moveTo>
                    <a:pt x="20" y="0"/>
                  </a:moveTo>
                  <a:cubicBezTo>
                    <a:pt x="37" y="3"/>
                    <a:pt x="38" y="23"/>
                    <a:pt x="20" y="22"/>
                  </a:cubicBezTo>
                  <a:cubicBezTo>
                    <a:pt x="8" y="18"/>
                    <a:pt x="0" y="5"/>
                    <a:pt x="20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1" name="Freeform 80">
              <a:extLst>
                <a:ext uri="{FF2B5EF4-FFF2-40B4-BE49-F238E27FC236}">
                  <a16:creationId xmlns:a16="http://schemas.microsoft.com/office/drawing/2014/main" id="{2C84BFA9-A28F-42D0-AA09-BFA6CAB68D4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5817003" y="1189882"/>
              <a:ext cx="124951" cy="66098"/>
            </a:xfrm>
            <a:custGeom>
              <a:avLst/>
              <a:gdLst>
                <a:gd name="T0" fmla="*/ 21 w 38"/>
                <a:gd name="T1" fmla="*/ 0 h 22"/>
                <a:gd name="T2" fmla="*/ 21 w 38"/>
                <a:gd name="T3" fmla="*/ 22 h 22"/>
                <a:gd name="T4" fmla="*/ 21 w 38"/>
                <a:gd name="T5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2">
                  <a:moveTo>
                    <a:pt x="21" y="0"/>
                  </a:moveTo>
                  <a:cubicBezTo>
                    <a:pt x="37" y="2"/>
                    <a:pt x="38" y="20"/>
                    <a:pt x="21" y="22"/>
                  </a:cubicBezTo>
                  <a:cubicBezTo>
                    <a:pt x="9" y="16"/>
                    <a:pt x="0" y="6"/>
                    <a:pt x="2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2" name="Freeform 81">
              <a:extLst>
                <a:ext uri="{FF2B5EF4-FFF2-40B4-BE49-F238E27FC236}">
                  <a16:creationId xmlns:a16="http://schemas.microsoft.com/office/drawing/2014/main" id="{1BAA7F31-C0A0-4447-BF38-3698F585DB0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5800053" y="2202936"/>
              <a:ext cx="140901" cy="90579"/>
            </a:xfrm>
            <a:custGeom>
              <a:avLst/>
              <a:gdLst>
                <a:gd name="T0" fmla="*/ 27 w 43"/>
                <a:gd name="T1" fmla="*/ 3 h 30"/>
                <a:gd name="T2" fmla="*/ 40 w 43"/>
                <a:gd name="T3" fmla="*/ 22 h 30"/>
                <a:gd name="T4" fmla="*/ 27 w 43"/>
                <a:gd name="T5" fmla="*/ 3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0">
                  <a:moveTo>
                    <a:pt x="27" y="3"/>
                  </a:moveTo>
                  <a:cubicBezTo>
                    <a:pt x="35" y="0"/>
                    <a:pt x="43" y="16"/>
                    <a:pt x="40" y="22"/>
                  </a:cubicBezTo>
                  <a:cubicBezTo>
                    <a:pt x="21" y="30"/>
                    <a:pt x="0" y="15"/>
                    <a:pt x="27" y="3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3" name="Freeform 82">
              <a:extLst>
                <a:ext uri="{FF2B5EF4-FFF2-40B4-BE49-F238E27FC236}">
                  <a16:creationId xmlns:a16="http://schemas.microsoft.com/office/drawing/2014/main" id="{B9A620F2-3D35-4A32-B16C-89CE74421E5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5807889" y="1980483"/>
              <a:ext cx="128495" cy="69362"/>
            </a:xfrm>
            <a:custGeom>
              <a:avLst/>
              <a:gdLst>
                <a:gd name="T0" fmla="*/ 16 w 39"/>
                <a:gd name="T1" fmla="*/ 0 h 23"/>
                <a:gd name="T2" fmla="*/ 10 w 39"/>
                <a:gd name="T3" fmla="*/ 23 h 23"/>
                <a:gd name="T4" fmla="*/ 16 w 3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3">
                  <a:moveTo>
                    <a:pt x="16" y="0"/>
                  </a:moveTo>
                  <a:cubicBezTo>
                    <a:pt x="39" y="8"/>
                    <a:pt x="31" y="18"/>
                    <a:pt x="10" y="23"/>
                  </a:cubicBezTo>
                  <a:cubicBezTo>
                    <a:pt x="0" y="16"/>
                    <a:pt x="4" y="3"/>
                    <a:pt x="16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4" name="Freeform 83">
              <a:extLst>
                <a:ext uri="{FF2B5EF4-FFF2-40B4-BE49-F238E27FC236}">
                  <a16:creationId xmlns:a16="http://schemas.microsoft.com/office/drawing/2014/main" id="{4D6420E0-3BDF-44BC-B4AD-D4DCEEB2291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5780446" y="1665695"/>
              <a:ext cx="131153" cy="157493"/>
            </a:xfrm>
            <a:custGeom>
              <a:avLst/>
              <a:gdLst>
                <a:gd name="T0" fmla="*/ 13 w 40"/>
                <a:gd name="T1" fmla="*/ 7 h 52"/>
                <a:gd name="T2" fmla="*/ 0 w 40"/>
                <a:gd name="T3" fmla="*/ 24 h 52"/>
                <a:gd name="T4" fmla="*/ 13 w 40"/>
                <a:gd name="T5" fmla="*/ 7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52">
                  <a:moveTo>
                    <a:pt x="13" y="7"/>
                  </a:moveTo>
                  <a:cubicBezTo>
                    <a:pt x="40" y="12"/>
                    <a:pt x="18" y="52"/>
                    <a:pt x="0" y="24"/>
                  </a:cubicBezTo>
                  <a:cubicBezTo>
                    <a:pt x="2" y="0"/>
                    <a:pt x="6" y="17"/>
                    <a:pt x="13" y="7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1" name="Freeform 84">
              <a:extLst>
                <a:ext uri="{FF2B5EF4-FFF2-40B4-BE49-F238E27FC236}">
                  <a16:creationId xmlns:a16="http://schemas.microsoft.com/office/drawing/2014/main" id="{EF852FAE-C00C-4555-A21B-1C78FF00F4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5791462" y="516456"/>
              <a:ext cx="131153" cy="88130"/>
            </a:xfrm>
            <a:custGeom>
              <a:avLst/>
              <a:gdLst>
                <a:gd name="T0" fmla="*/ 18 w 40"/>
                <a:gd name="T1" fmla="*/ 1 h 29"/>
                <a:gd name="T2" fmla="*/ 6 w 40"/>
                <a:gd name="T3" fmla="*/ 20 h 29"/>
                <a:gd name="T4" fmla="*/ 18 w 40"/>
                <a:gd name="T5" fmla="*/ 1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18" y="1"/>
                  </a:moveTo>
                  <a:cubicBezTo>
                    <a:pt x="40" y="6"/>
                    <a:pt x="25" y="29"/>
                    <a:pt x="6" y="20"/>
                  </a:cubicBezTo>
                  <a:cubicBezTo>
                    <a:pt x="0" y="10"/>
                    <a:pt x="5" y="0"/>
                    <a:pt x="18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6" name="Freeform 86">
              <a:extLst>
                <a:ext uri="{FF2B5EF4-FFF2-40B4-BE49-F238E27FC236}">
                  <a16:creationId xmlns:a16="http://schemas.microsoft.com/office/drawing/2014/main" id="{015DE73A-6E8F-4AA3-8B47-D1E6BFAEAED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5801431" y="170447"/>
              <a:ext cx="131153" cy="112612"/>
            </a:xfrm>
            <a:custGeom>
              <a:avLst/>
              <a:gdLst>
                <a:gd name="T0" fmla="*/ 22 w 40"/>
                <a:gd name="T1" fmla="*/ 1 h 37"/>
                <a:gd name="T2" fmla="*/ 15 w 40"/>
                <a:gd name="T3" fmla="*/ 23 h 37"/>
                <a:gd name="T4" fmla="*/ 22 w 40"/>
                <a:gd name="T5" fmla="*/ 1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7">
                  <a:moveTo>
                    <a:pt x="22" y="1"/>
                  </a:moveTo>
                  <a:cubicBezTo>
                    <a:pt x="40" y="3"/>
                    <a:pt x="33" y="37"/>
                    <a:pt x="15" y="23"/>
                  </a:cubicBezTo>
                  <a:cubicBezTo>
                    <a:pt x="0" y="20"/>
                    <a:pt x="7" y="0"/>
                    <a:pt x="22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7" name="Freeform 89">
              <a:extLst>
                <a:ext uri="{FF2B5EF4-FFF2-40B4-BE49-F238E27FC236}">
                  <a16:creationId xmlns:a16="http://schemas.microsoft.com/office/drawing/2014/main" id="{1EF3E8F2-433E-4CFA-8523-B3F4B63053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5756234" y="1453344"/>
              <a:ext cx="134697" cy="93027"/>
            </a:xfrm>
            <a:custGeom>
              <a:avLst/>
              <a:gdLst>
                <a:gd name="T0" fmla="*/ 23 w 41"/>
                <a:gd name="T1" fmla="*/ 0 h 31"/>
                <a:gd name="T2" fmla="*/ 16 w 41"/>
                <a:gd name="T3" fmla="*/ 25 h 31"/>
                <a:gd name="T4" fmla="*/ 23 w 41"/>
                <a:gd name="T5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1">
                  <a:moveTo>
                    <a:pt x="23" y="0"/>
                  </a:moveTo>
                  <a:cubicBezTo>
                    <a:pt x="40" y="3"/>
                    <a:pt x="41" y="31"/>
                    <a:pt x="16" y="25"/>
                  </a:cubicBezTo>
                  <a:cubicBezTo>
                    <a:pt x="0" y="7"/>
                    <a:pt x="14" y="4"/>
                    <a:pt x="23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8" name="Freeform 90">
              <a:extLst>
                <a:ext uri="{FF2B5EF4-FFF2-40B4-BE49-F238E27FC236}">
                  <a16:creationId xmlns:a16="http://schemas.microsoft.com/office/drawing/2014/main" id="{A8EC2038-DAA0-4BF3-8107-A1D5A142F32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5834086" y="2076253"/>
              <a:ext cx="2659" cy="8977"/>
            </a:xfrm>
            <a:custGeom>
              <a:avLst/>
              <a:gdLst>
                <a:gd name="T0" fmla="*/ 0 w 1"/>
                <a:gd name="T1" fmla="*/ 0 h 3"/>
                <a:gd name="T2" fmla="*/ 0 w 1"/>
                <a:gd name="T3" fmla="*/ 2 h 3"/>
                <a:gd name="T4" fmla="*/ 0 w 1"/>
                <a:gd name="T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3">
                  <a:moveTo>
                    <a:pt x="0" y="0"/>
                  </a:moveTo>
                  <a:cubicBezTo>
                    <a:pt x="1" y="0"/>
                    <a:pt x="1" y="3"/>
                    <a:pt x="0" y="2"/>
                  </a:cubicBezTo>
                  <a:cubicBezTo>
                    <a:pt x="0" y="1"/>
                    <a:pt x="0" y="1"/>
                    <a:pt x="0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9" name="Freeform 5">
              <a:extLst>
                <a:ext uri="{FF2B5EF4-FFF2-40B4-BE49-F238E27FC236}">
                  <a16:creationId xmlns:a16="http://schemas.microsoft.com/office/drawing/2014/main" id="{B437840B-3F78-4C20-8184-29631B1AF9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6351525" y="2765199"/>
              <a:ext cx="121406" cy="81603"/>
            </a:xfrm>
            <a:custGeom>
              <a:avLst/>
              <a:gdLst>
                <a:gd name="T0" fmla="*/ 20 w 37"/>
                <a:gd name="T1" fmla="*/ 1 h 27"/>
                <a:gd name="T2" fmla="*/ 22 w 37"/>
                <a:gd name="T3" fmla="*/ 27 h 27"/>
                <a:gd name="T4" fmla="*/ 20 w 37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7">
                  <a:moveTo>
                    <a:pt x="20" y="1"/>
                  </a:moveTo>
                  <a:cubicBezTo>
                    <a:pt x="31" y="1"/>
                    <a:pt x="37" y="24"/>
                    <a:pt x="22" y="27"/>
                  </a:cubicBezTo>
                  <a:cubicBezTo>
                    <a:pt x="2" y="27"/>
                    <a:pt x="0" y="0"/>
                    <a:pt x="20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0" name="Freeform 6">
              <a:extLst>
                <a:ext uri="{FF2B5EF4-FFF2-40B4-BE49-F238E27FC236}">
                  <a16:creationId xmlns:a16="http://schemas.microsoft.com/office/drawing/2014/main" id="{0A039CCA-16FE-44AE-B9E7-76316DBDFF8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6353052" y="5109356"/>
              <a:ext cx="124063" cy="87315"/>
            </a:xfrm>
            <a:custGeom>
              <a:avLst/>
              <a:gdLst>
                <a:gd name="T0" fmla="*/ 12 w 38"/>
                <a:gd name="T1" fmla="*/ 3 h 29"/>
                <a:gd name="T2" fmla="*/ 15 w 38"/>
                <a:gd name="T3" fmla="*/ 29 h 29"/>
                <a:gd name="T4" fmla="*/ 12 w 38"/>
                <a:gd name="T5" fmla="*/ 3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9">
                  <a:moveTo>
                    <a:pt x="12" y="3"/>
                  </a:moveTo>
                  <a:cubicBezTo>
                    <a:pt x="34" y="0"/>
                    <a:pt x="38" y="26"/>
                    <a:pt x="15" y="29"/>
                  </a:cubicBezTo>
                  <a:cubicBezTo>
                    <a:pt x="4" y="23"/>
                    <a:pt x="0" y="9"/>
                    <a:pt x="12" y="3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1" name="Freeform 7">
              <a:extLst>
                <a:ext uri="{FF2B5EF4-FFF2-40B4-BE49-F238E27FC236}">
                  <a16:creationId xmlns:a16="http://schemas.microsoft.com/office/drawing/2014/main" id="{090EE3F3-65C4-44DB-ABF0-27598282E27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6321482" y="2478886"/>
              <a:ext cx="138242" cy="100371"/>
            </a:xfrm>
            <a:custGeom>
              <a:avLst/>
              <a:gdLst>
                <a:gd name="T0" fmla="*/ 25 w 42"/>
                <a:gd name="T1" fmla="*/ 1 h 33"/>
                <a:gd name="T2" fmla="*/ 4 w 42"/>
                <a:gd name="T3" fmla="*/ 19 h 33"/>
                <a:gd name="T4" fmla="*/ 25 w 42"/>
                <a:gd name="T5" fmla="*/ 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3">
                  <a:moveTo>
                    <a:pt x="25" y="1"/>
                  </a:moveTo>
                  <a:cubicBezTo>
                    <a:pt x="42" y="14"/>
                    <a:pt x="15" y="33"/>
                    <a:pt x="4" y="19"/>
                  </a:cubicBezTo>
                  <a:cubicBezTo>
                    <a:pt x="0" y="6"/>
                    <a:pt x="15" y="0"/>
                    <a:pt x="25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2" name="Freeform 8">
              <a:extLst>
                <a:ext uri="{FF2B5EF4-FFF2-40B4-BE49-F238E27FC236}">
                  <a16:creationId xmlns:a16="http://schemas.microsoft.com/office/drawing/2014/main" id="{732F50C7-DE00-45B7-A7D9-AFC5FDF3E88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6309930" y="4810310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3" name="Freeform 9">
              <a:extLst>
                <a:ext uri="{FF2B5EF4-FFF2-40B4-BE49-F238E27FC236}">
                  <a16:creationId xmlns:a16="http://schemas.microsoft.com/office/drawing/2014/main" id="{C4B7759D-1CB7-4AE3-A334-69371508000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6318068" y="4529838"/>
              <a:ext cx="121406" cy="88130"/>
            </a:xfrm>
            <a:custGeom>
              <a:avLst/>
              <a:gdLst>
                <a:gd name="T0" fmla="*/ 18 w 37"/>
                <a:gd name="T1" fmla="*/ 4 h 29"/>
                <a:gd name="T2" fmla="*/ 22 w 37"/>
                <a:gd name="T3" fmla="*/ 29 h 29"/>
                <a:gd name="T4" fmla="*/ 18 w 37"/>
                <a:gd name="T5" fmla="*/ 4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9">
                  <a:moveTo>
                    <a:pt x="18" y="4"/>
                  </a:moveTo>
                  <a:cubicBezTo>
                    <a:pt x="35" y="0"/>
                    <a:pt x="37" y="28"/>
                    <a:pt x="22" y="29"/>
                  </a:cubicBezTo>
                  <a:cubicBezTo>
                    <a:pt x="7" y="28"/>
                    <a:pt x="0" y="14"/>
                    <a:pt x="18" y="4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4" name="Freeform 11">
              <a:extLst>
                <a:ext uri="{FF2B5EF4-FFF2-40B4-BE49-F238E27FC236}">
                  <a16:creationId xmlns:a16="http://schemas.microsoft.com/office/drawing/2014/main" id="{2A71D132-8124-4734-AA62-7E12B621FC2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6278429" y="4268606"/>
              <a:ext cx="143559" cy="102819"/>
            </a:xfrm>
            <a:custGeom>
              <a:avLst/>
              <a:gdLst>
                <a:gd name="T0" fmla="*/ 31 w 44"/>
                <a:gd name="T1" fmla="*/ 1 h 34"/>
                <a:gd name="T2" fmla="*/ 42 w 44"/>
                <a:gd name="T3" fmla="*/ 19 h 34"/>
                <a:gd name="T4" fmla="*/ 31 w 44"/>
                <a:gd name="T5" fmla="*/ 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4">
                  <a:moveTo>
                    <a:pt x="31" y="1"/>
                  </a:moveTo>
                  <a:cubicBezTo>
                    <a:pt x="39" y="0"/>
                    <a:pt x="44" y="12"/>
                    <a:pt x="42" y="19"/>
                  </a:cubicBezTo>
                  <a:cubicBezTo>
                    <a:pt x="25" y="34"/>
                    <a:pt x="0" y="8"/>
                    <a:pt x="31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5" name="Freeform 12">
              <a:extLst>
                <a:ext uri="{FF2B5EF4-FFF2-40B4-BE49-F238E27FC236}">
                  <a16:creationId xmlns:a16="http://schemas.microsoft.com/office/drawing/2014/main" id="{4E0B6377-5004-4F75-8CBB-D7DD0B9B809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6290205" y="3766125"/>
              <a:ext cx="134697" cy="81603"/>
            </a:xfrm>
            <a:custGeom>
              <a:avLst/>
              <a:gdLst>
                <a:gd name="T0" fmla="*/ 22 w 41"/>
                <a:gd name="T1" fmla="*/ 0 h 27"/>
                <a:gd name="T2" fmla="*/ 8 w 41"/>
                <a:gd name="T3" fmla="*/ 20 h 27"/>
                <a:gd name="T4" fmla="*/ 22 w 41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7">
                  <a:moveTo>
                    <a:pt x="22" y="0"/>
                  </a:moveTo>
                  <a:cubicBezTo>
                    <a:pt x="41" y="12"/>
                    <a:pt x="24" y="27"/>
                    <a:pt x="8" y="20"/>
                  </a:cubicBezTo>
                  <a:cubicBezTo>
                    <a:pt x="0" y="7"/>
                    <a:pt x="8" y="0"/>
                    <a:pt x="2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6" name="Freeform 13">
              <a:extLst>
                <a:ext uri="{FF2B5EF4-FFF2-40B4-BE49-F238E27FC236}">
                  <a16:creationId xmlns:a16="http://schemas.microsoft.com/office/drawing/2014/main" id="{174DED7F-DAF6-480E-9002-A25110B9648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6294670" y="3170095"/>
              <a:ext cx="124951" cy="69362"/>
            </a:xfrm>
            <a:custGeom>
              <a:avLst/>
              <a:gdLst>
                <a:gd name="T0" fmla="*/ 26 w 38"/>
                <a:gd name="T1" fmla="*/ 0 h 23"/>
                <a:gd name="T2" fmla="*/ 25 w 38"/>
                <a:gd name="T3" fmla="*/ 23 h 23"/>
                <a:gd name="T4" fmla="*/ 26 w 38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3">
                  <a:moveTo>
                    <a:pt x="26" y="0"/>
                  </a:moveTo>
                  <a:cubicBezTo>
                    <a:pt x="38" y="0"/>
                    <a:pt x="37" y="20"/>
                    <a:pt x="25" y="23"/>
                  </a:cubicBezTo>
                  <a:cubicBezTo>
                    <a:pt x="0" y="23"/>
                    <a:pt x="5" y="1"/>
                    <a:pt x="26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7" name="Freeform 14">
              <a:extLst>
                <a:ext uri="{FF2B5EF4-FFF2-40B4-BE49-F238E27FC236}">
                  <a16:creationId xmlns:a16="http://schemas.microsoft.com/office/drawing/2014/main" id="{E6057EAD-75B0-49A4-A761-AC1AF22AF79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6285310" y="3410025"/>
              <a:ext cx="134697" cy="84866"/>
            </a:xfrm>
            <a:custGeom>
              <a:avLst/>
              <a:gdLst>
                <a:gd name="T0" fmla="*/ 26 w 41"/>
                <a:gd name="T1" fmla="*/ 1 h 28"/>
                <a:gd name="T2" fmla="*/ 39 w 41"/>
                <a:gd name="T3" fmla="*/ 20 h 28"/>
                <a:gd name="T4" fmla="*/ 26 w 41"/>
                <a:gd name="T5" fmla="*/ 1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8">
                  <a:moveTo>
                    <a:pt x="26" y="1"/>
                  </a:moveTo>
                  <a:cubicBezTo>
                    <a:pt x="34" y="0"/>
                    <a:pt x="41" y="12"/>
                    <a:pt x="39" y="20"/>
                  </a:cubicBezTo>
                  <a:cubicBezTo>
                    <a:pt x="17" y="28"/>
                    <a:pt x="0" y="12"/>
                    <a:pt x="26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8" name="Freeform 16">
              <a:extLst>
                <a:ext uri="{FF2B5EF4-FFF2-40B4-BE49-F238E27FC236}">
                  <a16:creationId xmlns:a16="http://schemas.microsoft.com/office/drawing/2014/main" id="{B4C50A97-FAC0-4E9B-A50C-ECC875EB752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6269045" y="4009157"/>
              <a:ext cx="143559" cy="97107"/>
            </a:xfrm>
            <a:custGeom>
              <a:avLst/>
              <a:gdLst>
                <a:gd name="T0" fmla="*/ 31 w 44"/>
                <a:gd name="T1" fmla="*/ 1 h 32"/>
                <a:gd name="T2" fmla="*/ 43 w 44"/>
                <a:gd name="T3" fmla="*/ 15 h 32"/>
                <a:gd name="T4" fmla="*/ 31 w 44"/>
                <a:gd name="T5" fmla="*/ 1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2">
                  <a:moveTo>
                    <a:pt x="31" y="1"/>
                  </a:moveTo>
                  <a:cubicBezTo>
                    <a:pt x="40" y="0"/>
                    <a:pt x="44" y="8"/>
                    <a:pt x="43" y="15"/>
                  </a:cubicBezTo>
                  <a:cubicBezTo>
                    <a:pt x="29" y="32"/>
                    <a:pt x="0" y="6"/>
                    <a:pt x="31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9" name="Freeform 17">
              <a:extLst>
                <a:ext uri="{FF2B5EF4-FFF2-40B4-BE49-F238E27FC236}">
                  <a16:creationId xmlns:a16="http://schemas.microsoft.com/office/drawing/2014/main" id="{1018DBC0-ACE2-4A9B-BD33-D168A3B255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6304024" y="5421845"/>
              <a:ext cx="94821" cy="69362"/>
            </a:xfrm>
            <a:custGeom>
              <a:avLst/>
              <a:gdLst>
                <a:gd name="T0" fmla="*/ 13 w 29"/>
                <a:gd name="T1" fmla="*/ 0 h 23"/>
                <a:gd name="T2" fmla="*/ 13 w 29"/>
                <a:gd name="T3" fmla="*/ 23 h 23"/>
                <a:gd name="T4" fmla="*/ 13 w 2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9" h="23">
                  <a:moveTo>
                    <a:pt x="13" y="0"/>
                  </a:moveTo>
                  <a:cubicBezTo>
                    <a:pt x="27" y="0"/>
                    <a:pt x="29" y="22"/>
                    <a:pt x="13" y="23"/>
                  </a:cubicBezTo>
                  <a:cubicBezTo>
                    <a:pt x="2" y="22"/>
                    <a:pt x="0" y="2"/>
                    <a:pt x="13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0" name="Freeform 21">
              <a:extLst>
                <a:ext uri="{FF2B5EF4-FFF2-40B4-BE49-F238E27FC236}">
                  <a16:creationId xmlns:a16="http://schemas.microsoft.com/office/drawing/2014/main" id="{783E14F5-0E4B-40DF-908C-65950C968C8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6252015" y="5732999"/>
              <a:ext cx="140901" cy="102819"/>
            </a:xfrm>
            <a:custGeom>
              <a:avLst/>
              <a:gdLst>
                <a:gd name="T0" fmla="*/ 24 w 43"/>
                <a:gd name="T1" fmla="*/ 0 h 34"/>
                <a:gd name="T2" fmla="*/ 14 w 43"/>
                <a:gd name="T3" fmla="*/ 23 h 34"/>
                <a:gd name="T4" fmla="*/ 24 w 43"/>
                <a:gd name="T5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4">
                  <a:moveTo>
                    <a:pt x="24" y="0"/>
                  </a:moveTo>
                  <a:cubicBezTo>
                    <a:pt x="43" y="3"/>
                    <a:pt x="28" y="34"/>
                    <a:pt x="14" y="23"/>
                  </a:cubicBezTo>
                  <a:cubicBezTo>
                    <a:pt x="0" y="28"/>
                    <a:pt x="4" y="5"/>
                    <a:pt x="24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1" name="Freeform 25">
              <a:extLst>
                <a:ext uri="{FF2B5EF4-FFF2-40B4-BE49-F238E27FC236}">
                  <a16:creationId xmlns:a16="http://schemas.microsoft.com/office/drawing/2014/main" id="{D8D640D2-32FA-4974-8D6B-7F90FA747F5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6232676" y="6498261"/>
              <a:ext cx="134697" cy="93843"/>
            </a:xfrm>
            <a:custGeom>
              <a:avLst/>
              <a:gdLst>
                <a:gd name="T0" fmla="*/ 23 w 41"/>
                <a:gd name="T1" fmla="*/ 0 h 31"/>
                <a:gd name="T2" fmla="*/ 17 w 41"/>
                <a:gd name="T3" fmla="*/ 25 h 31"/>
                <a:gd name="T4" fmla="*/ 23 w 41"/>
                <a:gd name="T5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1">
                  <a:moveTo>
                    <a:pt x="23" y="0"/>
                  </a:moveTo>
                  <a:cubicBezTo>
                    <a:pt x="40" y="1"/>
                    <a:pt x="41" y="31"/>
                    <a:pt x="17" y="25"/>
                  </a:cubicBezTo>
                  <a:cubicBezTo>
                    <a:pt x="0" y="7"/>
                    <a:pt x="17" y="4"/>
                    <a:pt x="23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2" name="Freeform 29">
              <a:extLst>
                <a:ext uri="{FF2B5EF4-FFF2-40B4-BE49-F238E27FC236}">
                  <a16:creationId xmlns:a16="http://schemas.microsoft.com/office/drawing/2014/main" id="{05116718-3AD6-431D-B4CC-BD1390ACDA0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6232898" y="5971706"/>
              <a:ext cx="118747" cy="120771"/>
            </a:xfrm>
            <a:custGeom>
              <a:avLst/>
              <a:gdLst>
                <a:gd name="T0" fmla="*/ 16 w 36"/>
                <a:gd name="T1" fmla="*/ 4 h 40"/>
                <a:gd name="T2" fmla="*/ 34 w 36"/>
                <a:gd name="T3" fmla="*/ 15 h 40"/>
                <a:gd name="T4" fmla="*/ 16 w 36"/>
                <a:gd name="T5" fmla="*/ 4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40">
                  <a:moveTo>
                    <a:pt x="16" y="4"/>
                  </a:moveTo>
                  <a:cubicBezTo>
                    <a:pt x="36" y="5"/>
                    <a:pt x="33" y="0"/>
                    <a:pt x="34" y="15"/>
                  </a:cubicBezTo>
                  <a:cubicBezTo>
                    <a:pt x="34" y="40"/>
                    <a:pt x="0" y="22"/>
                    <a:pt x="16" y="4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3" name="Freeform 31">
              <a:extLst>
                <a:ext uri="{FF2B5EF4-FFF2-40B4-BE49-F238E27FC236}">
                  <a16:creationId xmlns:a16="http://schemas.microsoft.com/office/drawing/2014/main" id="{44DD8DD9-6927-4164-BE78-26B079374BB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6211599" y="6281124"/>
              <a:ext cx="131153" cy="72626"/>
            </a:xfrm>
            <a:custGeom>
              <a:avLst/>
              <a:gdLst>
                <a:gd name="T0" fmla="*/ 24 w 40"/>
                <a:gd name="T1" fmla="*/ 0 h 24"/>
                <a:gd name="T2" fmla="*/ 25 w 40"/>
                <a:gd name="T3" fmla="*/ 24 h 24"/>
                <a:gd name="T4" fmla="*/ 24 w 40"/>
                <a:gd name="T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4">
                  <a:moveTo>
                    <a:pt x="24" y="0"/>
                  </a:moveTo>
                  <a:cubicBezTo>
                    <a:pt x="40" y="0"/>
                    <a:pt x="38" y="20"/>
                    <a:pt x="25" y="24"/>
                  </a:cubicBezTo>
                  <a:cubicBezTo>
                    <a:pt x="0" y="22"/>
                    <a:pt x="6" y="4"/>
                    <a:pt x="24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4" name="Freeform 32">
              <a:extLst>
                <a:ext uri="{FF2B5EF4-FFF2-40B4-BE49-F238E27FC236}">
                  <a16:creationId xmlns:a16="http://schemas.microsoft.com/office/drawing/2014/main" id="{DF352A39-5DCA-42AC-ACE8-CC0F61703DF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6012779" y="3296179"/>
              <a:ext cx="144445" cy="106083"/>
            </a:xfrm>
            <a:custGeom>
              <a:avLst/>
              <a:gdLst>
                <a:gd name="T0" fmla="*/ 28 w 44"/>
                <a:gd name="T1" fmla="*/ 0 h 35"/>
                <a:gd name="T2" fmla="*/ 42 w 44"/>
                <a:gd name="T3" fmla="*/ 21 h 35"/>
                <a:gd name="T4" fmla="*/ 28 w 44"/>
                <a:gd name="T5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5">
                  <a:moveTo>
                    <a:pt x="28" y="0"/>
                  </a:moveTo>
                  <a:cubicBezTo>
                    <a:pt x="36" y="1"/>
                    <a:pt x="44" y="12"/>
                    <a:pt x="42" y="21"/>
                  </a:cubicBezTo>
                  <a:cubicBezTo>
                    <a:pt x="23" y="35"/>
                    <a:pt x="0" y="7"/>
                    <a:pt x="28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5" name="Freeform 33">
              <a:extLst>
                <a:ext uri="{FF2B5EF4-FFF2-40B4-BE49-F238E27FC236}">
                  <a16:creationId xmlns:a16="http://schemas.microsoft.com/office/drawing/2014/main" id="{60EBB535-208F-4849-9E96-53B9971CED1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6042692" y="4387490"/>
              <a:ext cx="151535" cy="75075"/>
            </a:xfrm>
            <a:custGeom>
              <a:avLst/>
              <a:gdLst>
                <a:gd name="T0" fmla="*/ 23 w 46"/>
                <a:gd name="T1" fmla="*/ 0 h 25"/>
                <a:gd name="T2" fmla="*/ 29 w 46"/>
                <a:gd name="T3" fmla="*/ 25 h 25"/>
                <a:gd name="T4" fmla="*/ 23 w 46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6" h="25">
                  <a:moveTo>
                    <a:pt x="23" y="0"/>
                  </a:moveTo>
                  <a:cubicBezTo>
                    <a:pt x="32" y="1"/>
                    <a:pt x="46" y="21"/>
                    <a:pt x="29" y="25"/>
                  </a:cubicBezTo>
                  <a:cubicBezTo>
                    <a:pt x="10" y="23"/>
                    <a:pt x="0" y="9"/>
                    <a:pt x="23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6" name="Freeform 34">
              <a:extLst>
                <a:ext uri="{FF2B5EF4-FFF2-40B4-BE49-F238E27FC236}">
                  <a16:creationId xmlns:a16="http://schemas.microsoft.com/office/drawing/2014/main" id="{BCD96233-15EF-4543-B9C5-CA5253AC9FF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6046622" y="5384813"/>
              <a:ext cx="134697" cy="84051"/>
            </a:xfrm>
            <a:custGeom>
              <a:avLst/>
              <a:gdLst>
                <a:gd name="T0" fmla="*/ 22 w 41"/>
                <a:gd name="T1" fmla="*/ 0 h 28"/>
                <a:gd name="T2" fmla="*/ 8 w 41"/>
                <a:gd name="T3" fmla="*/ 21 h 28"/>
                <a:gd name="T4" fmla="*/ 22 w 41"/>
                <a:gd name="T5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8">
                  <a:moveTo>
                    <a:pt x="22" y="0"/>
                  </a:moveTo>
                  <a:cubicBezTo>
                    <a:pt x="41" y="13"/>
                    <a:pt x="24" y="28"/>
                    <a:pt x="8" y="21"/>
                  </a:cubicBezTo>
                  <a:cubicBezTo>
                    <a:pt x="0" y="8"/>
                    <a:pt x="8" y="0"/>
                    <a:pt x="2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" name="Freeform 35">
              <a:extLst>
                <a:ext uri="{FF2B5EF4-FFF2-40B4-BE49-F238E27FC236}">
                  <a16:creationId xmlns:a16="http://schemas.microsoft.com/office/drawing/2014/main" id="{CF3994DF-D5ED-45DB-826C-A4531DF8C20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6042274" y="4595717"/>
              <a:ext cx="131153" cy="84866"/>
            </a:xfrm>
            <a:custGeom>
              <a:avLst/>
              <a:gdLst>
                <a:gd name="T0" fmla="*/ 27 w 40"/>
                <a:gd name="T1" fmla="*/ 1 h 28"/>
                <a:gd name="T2" fmla="*/ 38 w 40"/>
                <a:gd name="T3" fmla="*/ 17 h 28"/>
                <a:gd name="T4" fmla="*/ 27 w 40"/>
                <a:gd name="T5" fmla="*/ 1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8">
                  <a:moveTo>
                    <a:pt x="27" y="1"/>
                  </a:moveTo>
                  <a:cubicBezTo>
                    <a:pt x="35" y="0"/>
                    <a:pt x="40" y="10"/>
                    <a:pt x="38" y="17"/>
                  </a:cubicBezTo>
                  <a:cubicBezTo>
                    <a:pt x="17" y="28"/>
                    <a:pt x="0" y="7"/>
                    <a:pt x="27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8" name="Freeform 36">
              <a:extLst>
                <a:ext uri="{FF2B5EF4-FFF2-40B4-BE49-F238E27FC236}">
                  <a16:creationId xmlns:a16="http://schemas.microsoft.com/office/drawing/2014/main" id="{E0114E4D-A88A-403A-B4BF-6687B1FC19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6014411" y="6046702"/>
              <a:ext cx="144445" cy="102819"/>
            </a:xfrm>
            <a:custGeom>
              <a:avLst/>
              <a:gdLst>
                <a:gd name="T0" fmla="*/ 31 w 44"/>
                <a:gd name="T1" fmla="*/ 1 h 34"/>
                <a:gd name="T2" fmla="*/ 25 w 44"/>
                <a:gd name="T3" fmla="*/ 22 h 34"/>
                <a:gd name="T4" fmla="*/ 31 w 44"/>
                <a:gd name="T5" fmla="*/ 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4">
                  <a:moveTo>
                    <a:pt x="31" y="1"/>
                  </a:moveTo>
                  <a:cubicBezTo>
                    <a:pt x="44" y="3"/>
                    <a:pt x="38" y="34"/>
                    <a:pt x="25" y="22"/>
                  </a:cubicBezTo>
                  <a:cubicBezTo>
                    <a:pt x="0" y="28"/>
                    <a:pt x="14" y="0"/>
                    <a:pt x="31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9" name="Freeform 37">
              <a:extLst>
                <a:ext uri="{FF2B5EF4-FFF2-40B4-BE49-F238E27FC236}">
                  <a16:creationId xmlns:a16="http://schemas.microsoft.com/office/drawing/2014/main" id="{0CA46612-D58D-4AA5-B800-7ED35828BED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6026177" y="3060239"/>
              <a:ext cx="115202" cy="121588"/>
            </a:xfrm>
            <a:custGeom>
              <a:avLst/>
              <a:gdLst>
                <a:gd name="T0" fmla="*/ 16 w 35"/>
                <a:gd name="T1" fmla="*/ 4 h 40"/>
                <a:gd name="T2" fmla="*/ 33 w 35"/>
                <a:gd name="T3" fmla="*/ 15 h 40"/>
                <a:gd name="T4" fmla="*/ 16 w 35"/>
                <a:gd name="T5" fmla="*/ 4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5" h="40">
                  <a:moveTo>
                    <a:pt x="16" y="4"/>
                  </a:moveTo>
                  <a:cubicBezTo>
                    <a:pt x="35" y="4"/>
                    <a:pt x="32" y="0"/>
                    <a:pt x="33" y="15"/>
                  </a:cubicBezTo>
                  <a:cubicBezTo>
                    <a:pt x="34" y="40"/>
                    <a:pt x="0" y="22"/>
                    <a:pt x="16" y="4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0" name="Freeform 38">
              <a:extLst>
                <a:ext uri="{FF2B5EF4-FFF2-40B4-BE49-F238E27FC236}">
                  <a16:creationId xmlns:a16="http://schemas.microsoft.com/office/drawing/2014/main" id="{591A86C8-305F-45B1-A8B6-3A30A4B38BA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6033846" y="4900335"/>
              <a:ext cx="127608" cy="69362"/>
            </a:xfrm>
            <a:custGeom>
              <a:avLst/>
              <a:gdLst>
                <a:gd name="T0" fmla="*/ 26 w 39"/>
                <a:gd name="T1" fmla="*/ 0 h 23"/>
                <a:gd name="T2" fmla="*/ 26 w 39"/>
                <a:gd name="T3" fmla="*/ 23 h 23"/>
                <a:gd name="T4" fmla="*/ 26 w 3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3">
                  <a:moveTo>
                    <a:pt x="26" y="0"/>
                  </a:moveTo>
                  <a:cubicBezTo>
                    <a:pt x="39" y="1"/>
                    <a:pt x="38" y="21"/>
                    <a:pt x="26" y="23"/>
                  </a:cubicBezTo>
                  <a:cubicBezTo>
                    <a:pt x="0" y="23"/>
                    <a:pt x="5" y="2"/>
                    <a:pt x="26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1" name="Freeform 39">
              <a:extLst>
                <a:ext uri="{FF2B5EF4-FFF2-40B4-BE49-F238E27FC236}">
                  <a16:creationId xmlns:a16="http://schemas.microsoft.com/office/drawing/2014/main" id="{A7FABED8-48B7-4734-A612-FBE6526561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6025954" y="5141456"/>
              <a:ext cx="131153" cy="81603"/>
            </a:xfrm>
            <a:custGeom>
              <a:avLst/>
              <a:gdLst>
                <a:gd name="T0" fmla="*/ 25 w 40"/>
                <a:gd name="T1" fmla="*/ 0 h 27"/>
                <a:gd name="T2" fmla="*/ 38 w 40"/>
                <a:gd name="T3" fmla="*/ 20 h 27"/>
                <a:gd name="T4" fmla="*/ 25 w 40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7">
                  <a:moveTo>
                    <a:pt x="25" y="0"/>
                  </a:moveTo>
                  <a:cubicBezTo>
                    <a:pt x="34" y="0"/>
                    <a:pt x="40" y="11"/>
                    <a:pt x="38" y="20"/>
                  </a:cubicBezTo>
                  <a:cubicBezTo>
                    <a:pt x="17" y="27"/>
                    <a:pt x="0" y="12"/>
                    <a:pt x="25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2" name="Freeform 40">
              <a:extLst>
                <a:ext uri="{FF2B5EF4-FFF2-40B4-BE49-F238E27FC236}">
                  <a16:creationId xmlns:a16="http://schemas.microsoft.com/office/drawing/2014/main" id="{243BE91E-2B74-406E-B9D2-CF3138EC9A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6020918" y="2598157"/>
              <a:ext cx="134697" cy="81603"/>
            </a:xfrm>
            <a:custGeom>
              <a:avLst/>
              <a:gdLst>
                <a:gd name="T0" fmla="*/ 19 w 41"/>
                <a:gd name="T1" fmla="*/ 0 h 27"/>
                <a:gd name="T2" fmla="*/ 7 w 41"/>
                <a:gd name="T3" fmla="*/ 20 h 27"/>
                <a:gd name="T4" fmla="*/ 19 w 41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7">
                  <a:moveTo>
                    <a:pt x="19" y="0"/>
                  </a:moveTo>
                  <a:cubicBezTo>
                    <a:pt x="41" y="9"/>
                    <a:pt x="28" y="27"/>
                    <a:pt x="7" y="20"/>
                  </a:cubicBezTo>
                  <a:cubicBezTo>
                    <a:pt x="0" y="8"/>
                    <a:pt x="7" y="1"/>
                    <a:pt x="19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3" name="Freeform 41">
              <a:extLst>
                <a:ext uri="{FF2B5EF4-FFF2-40B4-BE49-F238E27FC236}">
                  <a16:creationId xmlns:a16="http://schemas.microsoft.com/office/drawing/2014/main" id="{F37AEA50-01C6-4691-8FA1-7E299BCA97B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6014411" y="6278710"/>
              <a:ext cx="144445" cy="78339"/>
            </a:xfrm>
            <a:custGeom>
              <a:avLst/>
              <a:gdLst>
                <a:gd name="T0" fmla="*/ 29 w 44"/>
                <a:gd name="T1" fmla="*/ 0 h 26"/>
                <a:gd name="T2" fmla="*/ 26 w 44"/>
                <a:gd name="T3" fmla="*/ 26 h 26"/>
                <a:gd name="T4" fmla="*/ 29 w 44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26">
                  <a:moveTo>
                    <a:pt x="29" y="0"/>
                  </a:moveTo>
                  <a:cubicBezTo>
                    <a:pt x="44" y="3"/>
                    <a:pt x="40" y="22"/>
                    <a:pt x="26" y="26"/>
                  </a:cubicBezTo>
                  <a:cubicBezTo>
                    <a:pt x="0" y="25"/>
                    <a:pt x="11" y="6"/>
                    <a:pt x="29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4" name="Freeform 42">
              <a:extLst>
                <a:ext uri="{FF2B5EF4-FFF2-40B4-BE49-F238E27FC236}">
                  <a16:creationId xmlns:a16="http://schemas.microsoft.com/office/drawing/2014/main" id="{A736913D-B8FC-479E-AA14-C18815AD8A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6002579" y="5596726"/>
              <a:ext cx="144445" cy="97107"/>
            </a:xfrm>
            <a:custGeom>
              <a:avLst/>
              <a:gdLst>
                <a:gd name="T0" fmla="*/ 31 w 44"/>
                <a:gd name="T1" fmla="*/ 1 h 32"/>
                <a:gd name="T2" fmla="*/ 43 w 44"/>
                <a:gd name="T3" fmla="*/ 16 h 32"/>
                <a:gd name="T4" fmla="*/ 31 w 44"/>
                <a:gd name="T5" fmla="*/ 1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2">
                  <a:moveTo>
                    <a:pt x="31" y="1"/>
                  </a:moveTo>
                  <a:cubicBezTo>
                    <a:pt x="40" y="0"/>
                    <a:pt x="44" y="8"/>
                    <a:pt x="43" y="16"/>
                  </a:cubicBezTo>
                  <a:cubicBezTo>
                    <a:pt x="29" y="32"/>
                    <a:pt x="0" y="7"/>
                    <a:pt x="31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5" name="Freeform 44">
              <a:extLst>
                <a:ext uri="{FF2B5EF4-FFF2-40B4-BE49-F238E27FC236}">
                  <a16:creationId xmlns:a16="http://schemas.microsoft.com/office/drawing/2014/main" id="{CBB0E630-D998-47AF-9E54-0FD6C921861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6006369" y="4080854"/>
              <a:ext cx="131153" cy="84866"/>
            </a:xfrm>
            <a:custGeom>
              <a:avLst/>
              <a:gdLst>
                <a:gd name="T0" fmla="*/ 27 w 40"/>
                <a:gd name="T1" fmla="*/ 1 h 28"/>
                <a:gd name="T2" fmla="*/ 38 w 40"/>
                <a:gd name="T3" fmla="*/ 17 h 28"/>
                <a:gd name="T4" fmla="*/ 27 w 40"/>
                <a:gd name="T5" fmla="*/ 1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8">
                  <a:moveTo>
                    <a:pt x="27" y="1"/>
                  </a:moveTo>
                  <a:cubicBezTo>
                    <a:pt x="35" y="0"/>
                    <a:pt x="40" y="10"/>
                    <a:pt x="38" y="17"/>
                  </a:cubicBezTo>
                  <a:cubicBezTo>
                    <a:pt x="17" y="28"/>
                    <a:pt x="0" y="7"/>
                    <a:pt x="27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6" name="Freeform 45">
              <a:extLst>
                <a:ext uri="{FF2B5EF4-FFF2-40B4-BE49-F238E27FC236}">
                  <a16:creationId xmlns:a16="http://schemas.microsoft.com/office/drawing/2014/main" id="{BB51A47C-E2F5-46B8-83A1-39880822C3E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5984218" y="5836680"/>
              <a:ext cx="144445" cy="102819"/>
            </a:xfrm>
            <a:custGeom>
              <a:avLst/>
              <a:gdLst>
                <a:gd name="T0" fmla="*/ 31 w 44"/>
                <a:gd name="T1" fmla="*/ 0 h 34"/>
                <a:gd name="T2" fmla="*/ 42 w 44"/>
                <a:gd name="T3" fmla="*/ 19 h 34"/>
                <a:gd name="T4" fmla="*/ 31 w 44"/>
                <a:gd name="T5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4">
                  <a:moveTo>
                    <a:pt x="31" y="0"/>
                  </a:moveTo>
                  <a:cubicBezTo>
                    <a:pt x="39" y="0"/>
                    <a:pt x="44" y="12"/>
                    <a:pt x="42" y="19"/>
                  </a:cubicBezTo>
                  <a:cubicBezTo>
                    <a:pt x="25" y="34"/>
                    <a:pt x="0" y="8"/>
                    <a:pt x="3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7" name="Freeform 46">
              <a:extLst>
                <a:ext uri="{FF2B5EF4-FFF2-40B4-BE49-F238E27FC236}">
                  <a16:creationId xmlns:a16="http://schemas.microsoft.com/office/drawing/2014/main" id="{932E215A-211D-4622-9EDF-811E4BAFBFE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6033277" y="2830776"/>
              <a:ext cx="121406" cy="81603"/>
            </a:xfrm>
            <a:custGeom>
              <a:avLst/>
              <a:gdLst>
                <a:gd name="T0" fmla="*/ 19 w 37"/>
                <a:gd name="T1" fmla="*/ 1 h 27"/>
                <a:gd name="T2" fmla="*/ 21 w 37"/>
                <a:gd name="T3" fmla="*/ 27 h 27"/>
                <a:gd name="T4" fmla="*/ 19 w 37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7">
                  <a:moveTo>
                    <a:pt x="19" y="1"/>
                  </a:moveTo>
                  <a:cubicBezTo>
                    <a:pt x="31" y="2"/>
                    <a:pt x="37" y="24"/>
                    <a:pt x="21" y="27"/>
                  </a:cubicBezTo>
                  <a:cubicBezTo>
                    <a:pt x="1" y="27"/>
                    <a:pt x="0" y="0"/>
                    <a:pt x="19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8" name="Freeform 47">
              <a:extLst>
                <a:ext uri="{FF2B5EF4-FFF2-40B4-BE49-F238E27FC236}">
                  <a16:creationId xmlns:a16="http://schemas.microsoft.com/office/drawing/2014/main" id="{86D90953-B2B8-4A6D-963E-985D3D27941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5991422" y="3849727"/>
              <a:ext cx="147990" cy="78339"/>
            </a:xfrm>
            <a:custGeom>
              <a:avLst/>
              <a:gdLst>
                <a:gd name="T0" fmla="*/ 22 w 45"/>
                <a:gd name="T1" fmla="*/ 0 h 26"/>
                <a:gd name="T2" fmla="*/ 28 w 45"/>
                <a:gd name="T3" fmla="*/ 26 h 26"/>
                <a:gd name="T4" fmla="*/ 22 w 45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26">
                  <a:moveTo>
                    <a:pt x="22" y="0"/>
                  </a:moveTo>
                  <a:cubicBezTo>
                    <a:pt x="32" y="2"/>
                    <a:pt x="45" y="22"/>
                    <a:pt x="28" y="26"/>
                  </a:cubicBezTo>
                  <a:cubicBezTo>
                    <a:pt x="10" y="24"/>
                    <a:pt x="0" y="9"/>
                    <a:pt x="2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9" name="Freeform 48">
              <a:extLst>
                <a:ext uri="{FF2B5EF4-FFF2-40B4-BE49-F238E27FC236}">
                  <a16:creationId xmlns:a16="http://schemas.microsoft.com/office/drawing/2014/main" id="{32D4D340-FB6E-4E98-A44E-DA02CF7A5C4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5986679" y="3616257"/>
              <a:ext cx="133812" cy="79154"/>
            </a:xfrm>
            <a:custGeom>
              <a:avLst/>
              <a:gdLst>
                <a:gd name="T0" fmla="*/ 19 w 41"/>
                <a:gd name="T1" fmla="*/ 0 h 26"/>
                <a:gd name="T2" fmla="*/ 7 w 41"/>
                <a:gd name="T3" fmla="*/ 19 h 26"/>
                <a:gd name="T4" fmla="*/ 19 w 41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6">
                  <a:moveTo>
                    <a:pt x="19" y="0"/>
                  </a:moveTo>
                  <a:cubicBezTo>
                    <a:pt x="41" y="9"/>
                    <a:pt x="28" y="26"/>
                    <a:pt x="7" y="19"/>
                  </a:cubicBezTo>
                  <a:cubicBezTo>
                    <a:pt x="0" y="8"/>
                    <a:pt x="7" y="1"/>
                    <a:pt x="19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0" name="Freeform 49">
              <a:extLst>
                <a:ext uri="{FF2B5EF4-FFF2-40B4-BE49-F238E27FC236}">
                  <a16:creationId xmlns:a16="http://schemas.microsoft.com/office/drawing/2014/main" id="{923308B4-4A82-4DB8-84F5-17F107584C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5985293" y="6507925"/>
              <a:ext cx="127608" cy="81603"/>
            </a:xfrm>
            <a:custGeom>
              <a:avLst/>
              <a:gdLst>
                <a:gd name="T0" fmla="*/ 21 w 39"/>
                <a:gd name="T1" fmla="*/ 2 h 27"/>
                <a:gd name="T2" fmla="*/ 26 w 39"/>
                <a:gd name="T3" fmla="*/ 24 h 27"/>
                <a:gd name="T4" fmla="*/ 21 w 39"/>
                <a:gd name="T5" fmla="*/ 2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7">
                  <a:moveTo>
                    <a:pt x="21" y="2"/>
                  </a:moveTo>
                  <a:cubicBezTo>
                    <a:pt x="36" y="0"/>
                    <a:pt x="39" y="17"/>
                    <a:pt x="26" y="24"/>
                  </a:cubicBezTo>
                  <a:cubicBezTo>
                    <a:pt x="8" y="27"/>
                    <a:pt x="0" y="9"/>
                    <a:pt x="21" y="2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1" name="Freeform 62">
              <a:extLst>
                <a:ext uri="{FF2B5EF4-FFF2-40B4-BE49-F238E27FC236}">
                  <a16:creationId xmlns:a16="http://schemas.microsoft.com/office/drawing/2014/main" id="{4A3BBCB7-915D-49E4-9637-49EEC729674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5777111" y="2950571"/>
              <a:ext cx="150648" cy="75075"/>
            </a:xfrm>
            <a:custGeom>
              <a:avLst/>
              <a:gdLst>
                <a:gd name="T0" fmla="*/ 23 w 46"/>
                <a:gd name="T1" fmla="*/ 0 h 25"/>
                <a:gd name="T2" fmla="*/ 29 w 46"/>
                <a:gd name="T3" fmla="*/ 25 h 25"/>
                <a:gd name="T4" fmla="*/ 23 w 46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6" h="25">
                  <a:moveTo>
                    <a:pt x="23" y="0"/>
                  </a:moveTo>
                  <a:cubicBezTo>
                    <a:pt x="32" y="1"/>
                    <a:pt x="46" y="21"/>
                    <a:pt x="29" y="25"/>
                  </a:cubicBezTo>
                  <a:cubicBezTo>
                    <a:pt x="10" y="24"/>
                    <a:pt x="0" y="9"/>
                    <a:pt x="23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2" name="Freeform 63">
              <a:extLst>
                <a:ext uri="{FF2B5EF4-FFF2-40B4-BE49-F238E27FC236}">
                  <a16:creationId xmlns:a16="http://schemas.microsoft.com/office/drawing/2014/main" id="{DCCFB289-1B21-4B18-A4C2-F6B90A188D4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5788469" y="4089184"/>
              <a:ext cx="121406" cy="124036"/>
            </a:xfrm>
            <a:custGeom>
              <a:avLst/>
              <a:gdLst>
                <a:gd name="T0" fmla="*/ 24 w 37"/>
                <a:gd name="T1" fmla="*/ 4 h 41"/>
                <a:gd name="T2" fmla="*/ 29 w 37"/>
                <a:gd name="T3" fmla="*/ 26 h 41"/>
                <a:gd name="T4" fmla="*/ 24 w 37"/>
                <a:gd name="T5" fmla="*/ 4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41">
                  <a:moveTo>
                    <a:pt x="24" y="4"/>
                  </a:moveTo>
                  <a:cubicBezTo>
                    <a:pt x="37" y="1"/>
                    <a:pt x="28" y="18"/>
                    <a:pt x="29" y="26"/>
                  </a:cubicBezTo>
                  <a:cubicBezTo>
                    <a:pt x="8" y="41"/>
                    <a:pt x="0" y="0"/>
                    <a:pt x="24" y="4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3" name="Freeform 64">
              <a:extLst>
                <a:ext uri="{FF2B5EF4-FFF2-40B4-BE49-F238E27FC236}">
                  <a16:creationId xmlns:a16="http://schemas.microsoft.com/office/drawing/2014/main" id="{BA95FC3F-2B17-490E-AB71-071E0890D62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5756420" y="2682263"/>
              <a:ext cx="137356" cy="100371"/>
            </a:xfrm>
            <a:custGeom>
              <a:avLst/>
              <a:gdLst>
                <a:gd name="T0" fmla="*/ 25 w 42"/>
                <a:gd name="T1" fmla="*/ 1 h 33"/>
                <a:gd name="T2" fmla="*/ 4 w 42"/>
                <a:gd name="T3" fmla="*/ 19 h 33"/>
                <a:gd name="T4" fmla="*/ 25 w 42"/>
                <a:gd name="T5" fmla="*/ 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3">
                  <a:moveTo>
                    <a:pt x="25" y="1"/>
                  </a:moveTo>
                  <a:cubicBezTo>
                    <a:pt x="42" y="14"/>
                    <a:pt x="15" y="33"/>
                    <a:pt x="4" y="19"/>
                  </a:cubicBezTo>
                  <a:cubicBezTo>
                    <a:pt x="0" y="6"/>
                    <a:pt x="15" y="0"/>
                    <a:pt x="25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4" name="Freeform 65">
              <a:extLst>
                <a:ext uri="{FF2B5EF4-FFF2-40B4-BE49-F238E27FC236}">
                  <a16:creationId xmlns:a16="http://schemas.microsoft.com/office/drawing/2014/main" id="{691A1360-1623-4EB9-9C7A-65F2CAEBBFC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5757051" y="3826278"/>
              <a:ext cx="121406" cy="79154"/>
            </a:xfrm>
            <a:custGeom>
              <a:avLst/>
              <a:gdLst>
                <a:gd name="T0" fmla="*/ 19 w 37"/>
                <a:gd name="T1" fmla="*/ 0 h 26"/>
                <a:gd name="T2" fmla="*/ 22 w 37"/>
                <a:gd name="T3" fmla="*/ 26 h 26"/>
                <a:gd name="T4" fmla="*/ 19 w 37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6">
                  <a:moveTo>
                    <a:pt x="19" y="0"/>
                  </a:moveTo>
                  <a:cubicBezTo>
                    <a:pt x="31" y="1"/>
                    <a:pt x="37" y="23"/>
                    <a:pt x="22" y="26"/>
                  </a:cubicBezTo>
                  <a:cubicBezTo>
                    <a:pt x="2" y="26"/>
                    <a:pt x="0" y="0"/>
                    <a:pt x="19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5" name="Freeform 66">
              <a:extLst>
                <a:ext uri="{FF2B5EF4-FFF2-40B4-BE49-F238E27FC236}">
                  <a16:creationId xmlns:a16="http://schemas.microsoft.com/office/drawing/2014/main" id="{ABCE1120-7682-4074-8190-4B4F65A7C67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5744833" y="5372714"/>
              <a:ext cx="131153" cy="111796"/>
            </a:xfrm>
            <a:custGeom>
              <a:avLst/>
              <a:gdLst>
                <a:gd name="T0" fmla="*/ 22 w 40"/>
                <a:gd name="T1" fmla="*/ 1 h 37"/>
                <a:gd name="T2" fmla="*/ 40 w 40"/>
                <a:gd name="T3" fmla="*/ 18 h 37"/>
                <a:gd name="T4" fmla="*/ 22 w 40"/>
                <a:gd name="T5" fmla="*/ 1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7">
                  <a:moveTo>
                    <a:pt x="22" y="1"/>
                  </a:moveTo>
                  <a:cubicBezTo>
                    <a:pt x="36" y="0"/>
                    <a:pt x="40" y="8"/>
                    <a:pt x="40" y="18"/>
                  </a:cubicBezTo>
                  <a:cubicBezTo>
                    <a:pt x="27" y="37"/>
                    <a:pt x="0" y="14"/>
                    <a:pt x="22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6" name="Freeform 67">
              <a:extLst>
                <a:ext uri="{FF2B5EF4-FFF2-40B4-BE49-F238E27FC236}">
                  <a16:creationId xmlns:a16="http://schemas.microsoft.com/office/drawing/2014/main" id="{682A8DF3-E4CC-47A8-B3E0-200ECC560EC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5725013" y="4588736"/>
              <a:ext cx="157737" cy="118324"/>
            </a:xfrm>
            <a:custGeom>
              <a:avLst/>
              <a:gdLst>
                <a:gd name="T0" fmla="*/ 28 w 48"/>
                <a:gd name="T1" fmla="*/ 1 h 39"/>
                <a:gd name="T2" fmla="*/ 46 w 48"/>
                <a:gd name="T3" fmla="*/ 11 h 39"/>
                <a:gd name="T4" fmla="*/ 28 w 48"/>
                <a:gd name="T5" fmla="*/ 1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8" h="39">
                  <a:moveTo>
                    <a:pt x="28" y="1"/>
                  </a:moveTo>
                  <a:cubicBezTo>
                    <a:pt x="39" y="0"/>
                    <a:pt x="43" y="5"/>
                    <a:pt x="46" y="11"/>
                  </a:cubicBezTo>
                  <a:cubicBezTo>
                    <a:pt x="48" y="39"/>
                    <a:pt x="0" y="17"/>
                    <a:pt x="28" y="1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7" name="Freeform 68">
              <a:extLst>
                <a:ext uri="{FF2B5EF4-FFF2-40B4-BE49-F238E27FC236}">
                  <a16:creationId xmlns:a16="http://schemas.microsoft.com/office/drawing/2014/main" id="{EB91FF40-9F0D-4296-8A06-29DCE64A983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5752401" y="3245996"/>
              <a:ext cx="115202" cy="124036"/>
            </a:xfrm>
            <a:custGeom>
              <a:avLst/>
              <a:gdLst>
                <a:gd name="T0" fmla="*/ 16 w 35"/>
                <a:gd name="T1" fmla="*/ 4 h 41"/>
                <a:gd name="T2" fmla="*/ 33 w 35"/>
                <a:gd name="T3" fmla="*/ 15 h 41"/>
                <a:gd name="T4" fmla="*/ 16 w 35"/>
                <a:gd name="T5" fmla="*/ 4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5" h="41">
                  <a:moveTo>
                    <a:pt x="16" y="4"/>
                  </a:moveTo>
                  <a:cubicBezTo>
                    <a:pt x="35" y="5"/>
                    <a:pt x="32" y="0"/>
                    <a:pt x="33" y="15"/>
                  </a:cubicBezTo>
                  <a:cubicBezTo>
                    <a:pt x="34" y="41"/>
                    <a:pt x="0" y="23"/>
                    <a:pt x="16" y="4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8" name="Freeform 69">
              <a:extLst>
                <a:ext uri="{FF2B5EF4-FFF2-40B4-BE49-F238E27FC236}">
                  <a16:creationId xmlns:a16="http://schemas.microsoft.com/office/drawing/2014/main" id="{56EE39D5-D7CD-44ED-B21C-C1222DB1BE0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5731658" y="5654959"/>
              <a:ext cx="144445" cy="111796"/>
            </a:xfrm>
            <a:custGeom>
              <a:avLst/>
              <a:gdLst>
                <a:gd name="T0" fmla="*/ 29 w 44"/>
                <a:gd name="T1" fmla="*/ 0 h 37"/>
                <a:gd name="T2" fmla="*/ 42 w 44"/>
                <a:gd name="T3" fmla="*/ 21 h 37"/>
                <a:gd name="T4" fmla="*/ 29 w 44"/>
                <a:gd name="T5" fmla="*/ 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7">
                  <a:moveTo>
                    <a:pt x="29" y="0"/>
                  </a:moveTo>
                  <a:cubicBezTo>
                    <a:pt x="36" y="2"/>
                    <a:pt x="44" y="12"/>
                    <a:pt x="42" y="21"/>
                  </a:cubicBezTo>
                  <a:cubicBezTo>
                    <a:pt x="25" y="37"/>
                    <a:pt x="0" y="7"/>
                    <a:pt x="29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9" name="Freeform 70">
              <a:extLst>
                <a:ext uri="{FF2B5EF4-FFF2-40B4-BE49-F238E27FC236}">
                  <a16:creationId xmlns:a16="http://schemas.microsoft.com/office/drawing/2014/main" id="{1C65B9CC-1020-47B2-BD6A-01642D10003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5695871" y="6246703"/>
              <a:ext cx="131153" cy="75890"/>
            </a:xfrm>
            <a:custGeom>
              <a:avLst/>
              <a:gdLst>
                <a:gd name="T0" fmla="*/ 18 w 40"/>
                <a:gd name="T1" fmla="*/ 0 h 25"/>
                <a:gd name="T2" fmla="*/ 7 w 40"/>
                <a:gd name="T3" fmla="*/ 21 h 25"/>
                <a:gd name="T4" fmla="*/ 18 w 40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5">
                  <a:moveTo>
                    <a:pt x="18" y="0"/>
                  </a:moveTo>
                  <a:cubicBezTo>
                    <a:pt x="40" y="9"/>
                    <a:pt x="26" y="25"/>
                    <a:pt x="7" y="21"/>
                  </a:cubicBezTo>
                  <a:cubicBezTo>
                    <a:pt x="0" y="11"/>
                    <a:pt x="5" y="0"/>
                    <a:pt x="18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0" name="Freeform 71">
              <a:extLst>
                <a:ext uri="{FF2B5EF4-FFF2-40B4-BE49-F238E27FC236}">
                  <a16:creationId xmlns:a16="http://schemas.microsoft.com/office/drawing/2014/main" id="{14AE5CE8-179F-4637-B418-FCBB775F0C7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5743201" y="5134309"/>
              <a:ext cx="131153" cy="90579"/>
            </a:xfrm>
            <a:custGeom>
              <a:avLst/>
              <a:gdLst>
                <a:gd name="T0" fmla="*/ 22 w 40"/>
                <a:gd name="T1" fmla="*/ 0 h 30"/>
                <a:gd name="T2" fmla="*/ 16 w 40"/>
                <a:gd name="T3" fmla="*/ 26 h 30"/>
                <a:gd name="T4" fmla="*/ 22 w 40"/>
                <a:gd name="T5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0">
                  <a:moveTo>
                    <a:pt x="22" y="0"/>
                  </a:moveTo>
                  <a:cubicBezTo>
                    <a:pt x="39" y="3"/>
                    <a:pt x="40" y="30"/>
                    <a:pt x="16" y="26"/>
                  </a:cubicBezTo>
                  <a:cubicBezTo>
                    <a:pt x="0" y="7"/>
                    <a:pt x="14" y="4"/>
                    <a:pt x="2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1" name="Freeform 72">
              <a:extLst>
                <a:ext uri="{FF2B5EF4-FFF2-40B4-BE49-F238E27FC236}">
                  <a16:creationId xmlns:a16="http://schemas.microsoft.com/office/drawing/2014/main" id="{A887C011-3342-49F5-ABA6-21BC4E16F09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5739938" y="4907450"/>
              <a:ext cx="131153" cy="90579"/>
            </a:xfrm>
            <a:custGeom>
              <a:avLst/>
              <a:gdLst>
                <a:gd name="T0" fmla="*/ 22 w 40"/>
                <a:gd name="T1" fmla="*/ 0 h 30"/>
                <a:gd name="T2" fmla="*/ 17 w 40"/>
                <a:gd name="T3" fmla="*/ 26 h 30"/>
                <a:gd name="T4" fmla="*/ 22 w 40"/>
                <a:gd name="T5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0">
                  <a:moveTo>
                    <a:pt x="22" y="0"/>
                  </a:moveTo>
                  <a:cubicBezTo>
                    <a:pt x="40" y="1"/>
                    <a:pt x="40" y="30"/>
                    <a:pt x="17" y="26"/>
                  </a:cubicBezTo>
                  <a:cubicBezTo>
                    <a:pt x="0" y="7"/>
                    <a:pt x="15" y="5"/>
                    <a:pt x="2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2" name="Freeform 73">
              <a:extLst>
                <a:ext uri="{FF2B5EF4-FFF2-40B4-BE49-F238E27FC236}">
                  <a16:creationId xmlns:a16="http://schemas.microsoft.com/office/drawing/2014/main" id="{59453A63-F4C1-484C-BD63-45BCF1F8989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5744811" y="4407815"/>
              <a:ext cx="121406" cy="84051"/>
            </a:xfrm>
            <a:custGeom>
              <a:avLst/>
              <a:gdLst>
                <a:gd name="T0" fmla="*/ 13 w 37"/>
                <a:gd name="T1" fmla="*/ 2 h 28"/>
                <a:gd name="T2" fmla="*/ 29 w 37"/>
                <a:gd name="T3" fmla="*/ 9 h 28"/>
                <a:gd name="T4" fmla="*/ 14 w 37"/>
                <a:gd name="T5" fmla="*/ 28 h 28"/>
                <a:gd name="T6" fmla="*/ 13 w 37"/>
                <a:gd name="T7" fmla="*/ 2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" h="28">
                  <a:moveTo>
                    <a:pt x="13" y="2"/>
                  </a:moveTo>
                  <a:cubicBezTo>
                    <a:pt x="23" y="0"/>
                    <a:pt x="25" y="4"/>
                    <a:pt x="29" y="9"/>
                  </a:cubicBezTo>
                  <a:cubicBezTo>
                    <a:pt x="37" y="19"/>
                    <a:pt x="25" y="25"/>
                    <a:pt x="14" y="28"/>
                  </a:cubicBezTo>
                  <a:cubicBezTo>
                    <a:pt x="4" y="21"/>
                    <a:pt x="0" y="7"/>
                    <a:pt x="13" y="2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3" name="Freeform 74">
              <a:extLst>
                <a:ext uri="{FF2B5EF4-FFF2-40B4-BE49-F238E27FC236}">
                  <a16:creationId xmlns:a16="http://schemas.microsoft.com/office/drawing/2014/main" id="{E32981CE-84F8-46C0-8DED-9AB671768C3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5712763" y="5988099"/>
              <a:ext cx="137356" cy="120771"/>
            </a:xfrm>
            <a:custGeom>
              <a:avLst/>
              <a:gdLst>
                <a:gd name="T0" fmla="*/ 19 w 42"/>
                <a:gd name="T1" fmla="*/ 0 h 40"/>
                <a:gd name="T2" fmla="*/ 4 w 42"/>
                <a:gd name="T3" fmla="*/ 19 h 40"/>
                <a:gd name="T4" fmla="*/ 19 w 42"/>
                <a:gd name="T5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40">
                  <a:moveTo>
                    <a:pt x="19" y="0"/>
                  </a:moveTo>
                  <a:cubicBezTo>
                    <a:pt x="42" y="10"/>
                    <a:pt x="20" y="40"/>
                    <a:pt x="4" y="19"/>
                  </a:cubicBezTo>
                  <a:cubicBezTo>
                    <a:pt x="0" y="6"/>
                    <a:pt x="8" y="1"/>
                    <a:pt x="19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4" name="Freeform 75">
              <a:extLst>
                <a:ext uri="{FF2B5EF4-FFF2-40B4-BE49-F238E27FC236}">
                  <a16:creationId xmlns:a16="http://schemas.microsoft.com/office/drawing/2014/main" id="{4534D7C6-DC5B-4AF8-9DA0-56212A89936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5807772" y="2442495"/>
              <a:ext cx="128495" cy="78339"/>
            </a:xfrm>
            <a:custGeom>
              <a:avLst/>
              <a:gdLst>
                <a:gd name="T0" fmla="*/ 23 w 39"/>
                <a:gd name="T1" fmla="*/ 0 h 26"/>
                <a:gd name="T2" fmla="*/ 19 w 39"/>
                <a:gd name="T3" fmla="*/ 26 h 26"/>
                <a:gd name="T4" fmla="*/ 23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3" y="0"/>
                  </a:moveTo>
                  <a:cubicBezTo>
                    <a:pt x="39" y="3"/>
                    <a:pt x="34" y="25"/>
                    <a:pt x="19" y="26"/>
                  </a:cubicBezTo>
                  <a:cubicBezTo>
                    <a:pt x="0" y="19"/>
                    <a:pt x="7" y="3"/>
                    <a:pt x="23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5" name="Freeform 77">
              <a:extLst>
                <a:ext uri="{FF2B5EF4-FFF2-40B4-BE49-F238E27FC236}">
                  <a16:creationId xmlns:a16="http://schemas.microsoft.com/office/drawing/2014/main" id="{B1BEA7AD-37D1-4AAA-8229-E3B97FE5CF0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5713018" y="3606778"/>
              <a:ext cx="151535" cy="75075"/>
            </a:xfrm>
            <a:custGeom>
              <a:avLst/>
              <a:gdLst>
                <a:gd name="T0" fmla="*/ 23 w 46"/>
                <a:gd name="T1" fmla="*/ 0 h 25"/>
                <a:gd name="T2" fmla="*/ 29 w 46"/>
                <a:gd name="T3" fmla="*/ 25 h 25"/>
                <a:gd name="T4" fmla="*/ 23 w 46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6" h="25">
                  <a:moveTo>
                    <a:pt x="23" y="0"/>
                  </a:moveTo>
                  <a:cubicBezTo>
                    <a:pt x="33" y="1"/>
                    <a:pt x="46" y="21"/>
                    <a:pt x="29" y="25"/>
                  </a:cubicBezTo>
                  <a:cubicBezTo>
                    <a:pt x="10" y="23"/>
                    <a:pt x="0" y="9"/>
                    <a:pt x="23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6" name="Freeform 85">
              <a:extLst>
                <a:ext uri="{FF2B5EF4-FFF2-40B4-BE49-F238E27FC236}">
                  <a16:creationId xmlns:a16="http://schemas.microsoft.com/office/drawing/2014/main" id="{D5C0F08C-8A9A-438B-A79C-56393D3A664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5735588" y="6471060"/>
              <a:ext cx="127608" cy="97107"/>
            </a:xfrm>
            <a:custGeom>
              <a:avLst/>
              <a:gdLst>
                <a:gd name="T0" fmla="*/ 21 w 39"/>
                <a:gd name="T1" fmla="*/ 0 h 32"/>
                <a:gd name="T2" fmla="*/ 13 w 39"/>
                <a:gd name="T3" fmla="*/ 20 h 32"/>
                <a:gd name="T4" fmla="*/ 21 w 39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32">
                  <a:moveTo>
                    <a:pt x="21" y="0"/>
                  </a:moveTo>
                  <a:cubicBezTo>
                    <a:pt x="39" y="2"/>
                    <a:pt x="32" y="32"/>
                    <a:pt x="13" y="20"/>
                  </a:cubicBezTo>
                  <a:cubicBezTo>
                    <a:pt x="3" y="23"/>
                    <a:pt x="0" y="1"/>
                    <a:pt x="21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7" name="Freeform 87">
              <a:extLst>
                <a:ext uri="{FF2B5EF4-FFF2-40B4-BE49-F238E27FC236}">
                  <a16:creationId xmlns:a16="http://schemas.microsoft.com/office/drawing/2014/main" id="{30753EBC-ED22-4E17-ABDA-227B5CFD063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5747100" y="6667378"/>
              <a:ext cx="134697" cy="90579"/>
            </a:xfrm>
            <a:custGeom>
              <a:avLst/>
              <a:gdLst>
                <a:gd name="T0" fmla="*/ 27 w 41"/>
                <a:gd name="T1" fmla="*/ 0 h 30"/>
                <a:gd name="T2" fmla="*/ 41 w 41"/>
                <a:gd name="T3" fmla="*/ 19 h 30"/>
                <a:gd name="T4" fmla="*/ 27 w 41"/>
                <a:gd name="T5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0">
                  <a:moveTo>
                    <a:pt x="27" y="0"/>
                  </a:moveTo>
                  <a:cubicBezTo>
                    <a:pt x="35" y="0"/>
                    <a:pt x="40" y="11"/>
                    <a:pt x="41" y="19"/>
                  </a:cubicBezTo>
                  <a:cubicBezTo>
                    <a:pt x="21" y="30"/>
                    <a:pt x="0" y="10"/>
                    <a:pt x="27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8" name="Freeform 8">
              <a:extLst>
                <a:ext uri="{FF2B5EF4-FFF2-40B4-BE49-F238E27FC236}">
                  <a16:creationId xmlns:a16="http://schemas.microsoft.com/office/drawing/2014/main" id="{661FC4FE-1390-4C3A-A6E8-B21ECCF7D26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6050434" y="16978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9" name="Freeform 106">
              <a:extLst>
                <a:ext uri="{FF2B5EF4-FFF2-40B4-BE49-F238E27FC236}">
                  <a16:creationId xmlns:a16="http://schemas.microsoft.com/office/drawing/2014/main" id="{DB8CC66A-2BF1-4B83-A9CC-115D9877B04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6209765" y="6714098"/>
              <a:ext cx="134697" cy="97107"/>
            </a:xfrm>
            <a:custGeom>
              <a:avLst/>
              <a:gdLst>
                <a:gd name="T0" fmla="*/ 25 w 41"/>
                <a:gd name="T1" fmla="*/ 0 h 32"/>
                <a:gd name="T2" fmla="*/ 4 w 41"/>
                <a:gd name="T3" fmla="*/ 18 h 32"/>
                <a:gd name="T4" fmla="*/ 25 w 41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2">
                  <a:moveTo>
                    <a:pt x="25" y="0"/>
                  </a:moveTo>
                  <a:cubicBezTo>
                    <a:pt x="41" y="13"/>
                    <a:pt x="15" y="32"/>
                    <a:pt x="4" y="18"/>
                  </a:cubicBezTo>
                  <a:cubicBezTo>
                    <a:pt x="0" y="5"/>
                    <a:pt x="15" y="0"/>
                    <a:pt x="25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pic>
        <p:nvPicPr>
          <p:cNvPr id="9" name="Picture 66" descr="A picture containing text&#10;&#10;Description automatically generated">
            <a:extLst>
              <a:ext uri="{FF2B5EF4-FFF2-40B4-BE49-F238E27FC236}">
                <a16:creationId xmlns:a16="http://schemas.microsoft.com/office/drawing/2014/main" id="{7FD95DF5-9D04-4D3A-BBDE-E63A78D9D9E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19526" y="310608"/>
            <a:ext cx="2958093" cy="2157296"/>
          </a:xfrm>
          <a:prstGeom prst="rect">
            <a:avLst/>
          </a:prstGeom>
        </p:spPr>
      </p:pic>
      <p:pic>
        <p:nvPicPr>
          <p:cNvPr id="67" name="Picture 67" descr="A picture containing text&#10;&#10;Description automatically generated">
            <a:extLst>
              <a:ext uri="{FF2B5EF4-FFF2-40B4-BE49-F238E27FC236}">
                <a16:creationId xmlns:a16="http://schemas.microsoft.com/office/drawing/2014/main" id="{EE0B64D9-DCD3-48A2-A87E-FF356B45E24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34617" y="1494148"/>
            <a:ext cx="2462328" cy="2122681"/>
          </a:xfrm>
          <a:prstGeom prst="rect">
            <a:avLst/>
          </a:prstGeom>
        </p:spPr>
      </p:pic>
      <p:pic>
        <p:nvPicPr>
          <p:cNvPr id="68" name="Picture 68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3D30189C-2889-41C4-8D3E-C64B47C6A97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15229" y="2844258"/>
            <a:ext cx="2316202" cy="2070875"/>
          </a:xfrm>
          <a:prstGeom prst="rect">
            <a:avLst/>
          </a:prstGeom>
        </p:spPr>
      </p:pic>
      <p:pic>
        <p:nvPicPr>
          <p:cNvPr id="69" name="Picture 69" descr="A picture containing timeline&#10;&#10;Description automatically generated">
            <a:extLst>
              <a:ext uri="{FF2B5EF4-FFF2-40B4-BE49-F238E27FC236}">
                <a16:creationId xmlns:a16="http://schemas.microsoft.com/office/drawing/2014/main" id="{CF61009D-CF0F-451A-A7C9-493A4464857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459836" y="3925113"/>
            <a:ext cx="2369866" cy="1990725"/>
          </a:xfrm>
          <a:prstGeom prst="rect">
            <a:avLst/>
          </a:prstGeom>
        </p:spPr>
      </p:pic>
      <p:pic>
        <p:nvPicPr>
          <p:cNvPr id="70" name="Picture 70" descr="A picture containing diagram&#10;&#10;Description automatically generated">
            <a:extLst>
              <a:ext uri="{FF2B5EF4-FFF2-40B4-BE49-F238E27FC236}">
                <a16:creationId xmlns:a16="http://schemas.microsoft.com/office/drawing/2014/main" id="{ABEF6668-D416-437F-BE92-70B2CE27A7F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649728" y="5083214"/>
            <a:ext cx="2024178" cy="15795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714936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>
            <a:extLst>
              <a:ext uri="{FF2B5EF4-FFF2-40B4-BE49-F238E27FC236}">
                <a16:creationId xmlns:a16="http://schemas.microsoft.com/office/drawing/2014/main" id="{71AFD227-869A-489C-A9B5-3F0498DF3C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096450" y="13394"/>
            <a:ext cx="494218" cy="6814823"/>
            <a:chOff x="11096450" y="13394"/>
            <a:chExt cx="494218" cy="6814823"/>
          </a:xfrm>
          <a:solidFill>
            <a:schemeClr val="bg2">
              <a:lumMod val="90000"/>
            </a:schemeClr>
          </a:solidFill>
        </p:grpSpPr>
        <p:sp>
          <p:nvSpPr>
            <p:cNvPr id="10" name="Freeform 8">
              <a:extLst>
                <a:ext uri="{FF2B5EF4-FFF2-40B4-BE49-F238E27FC236}">
                  <a16:creationId xmlns:a16="http://schemas.microsoft.com/office/drawing/2014/main" id="{62704B34-199B-4964-9C78-3AB9735915A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08009" y="6718576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1" name="Freeform 10">
              <a:extLst>
                <a:ext uri="{FF2B5EF4-FFF2-40B4-BE49-F238E27FC236}">
                  <a16:creationId xmlns:a16="http://schemas.microsoft.com/office/drawing/2014/main" id="{8B1E8DB8-017D-454E-849F-EE5742849FD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75034" y="77813"/>
              <a:ext cx="138242" cy="88130"/>
            </a:xfrm>
            <a:custGeom>
              <a:avLst/>
              <a:gdLst>
                <a:gd name="T0" fmla="*/ 22 w 42"/>
                <a:gd name="T1" fmla="*/ 0 h 29"/>
                <a:gd name="T2" fmla="*/ 14 w 42"/>
                <a:gd name="T3" fmla="*/ 25 h 29"/>
                <a:gd name="T4" fmla="*/ 22 w 42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29">
                  <a:moveTo>
                    <a:pt x="22" y="0"/>
                  </a:moveTo>
                  <a:cubicBezTo>
                    <a:pt x="42" y="7"/>
                    <a:pt x="28" y="29"/>
                    <a:pt x="14" y="25"/>
                  </a:cubicBezTo>
                  <a:cubicBezTo>
                    <a:pt x="0" y="18"/>
                    <a:pt x="8" y="1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2" name="Freeform 15">
              <a:extLst>
                <a:ext uri="{FF2B5EF4-FFF2-40B4-BE49-F238E27FC236}">
                  <a16:creationId xmlns:a16="http://schemas.microsoft.com/office/drawing/2014/main" id="{16D80E5D-5099-41C4-A80A-1B1538C382F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78964" y="592010"/>
              <a:ext cx="121406" cy="72626"/>
            </a:xfrm>
            <a:custGeom>
              <a:avLst/>
              <a:gdLst>
                <a:gd name="T0" fmla="*/ 16 w 37"/>
                <a:gd name="T1" fmla="*/ 0 h 24"/>
                <a:gd name="T2" fmla="*/ 11 w 37"/>
                <a:gd name="T3" fmla="*/ 24 h 24"/>
                <a:gd name="T4" fmla="*/ 16 w 37"/>
                <a:gd name="T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4">
                  <a:moveTo>
                    <a:pt x="16" y="0"/>
                  </a:moveTo>
                  <a:cubicBezTo>
                    <a:pt x="37" y="6"/>
                    <a:pt x="30" y="20"/>
                    <a:pt x="11" y="24"/>
                  </a:cubicBezTo>
                  <a:cubicBezTo>
                    <a:pt x="0" y="17"/>
                    <a:pt x="5" y="3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3" name="Freeform 18">
              <a:extLst>
                <a:ext uri="{FF2B5EF4-FFF2-40B4-BE49-F238E27FC236}">
                  <a16:creationId xmlns:a16="http://schemas.microsoft.com/office/drawing/2014/main" id="{947751E1-E2F4-467E-B547-3BD4BAB7F5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82378" y="335267"/>
              <a:ext cx="138242" cy="78339"/>
            </a:xfrm>
            <a:custGeom>
              <a:avLst/>
              <a:gdLst>
                <a:gd name="T0" fmla="*/ 6 w 42"/>
                <a:gd name="T1" fmla="*/ 6 h 26"/>
                <a:gd name="T2" fmla="*/ 21 w 42"/>
                <a:gd name="T3" fmla="*/ 26 h 26"/>
                <a:gd name="T4" fmla="*/ 6 w 42"/>
                <a:gd name="T5" fmla="*/ 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26">
                  <a:moveTo>
                    <a:pt x="6" y="6"/>
                  </a:moveTo>
                  <a:cubicBezTo>
                    <a:pt x="25" y="0"/>
                    <a:pt x="42" y="17"/>
                    <a:pt x="21" y="26"/>
                  </a:cubicBezTo>
                  <a:cubicBezTo>
                    <a:pt x="9" y="26"/>
                    <a:pt x="0" y="16"/>
                    <a:pt x="6" y="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4" name="Freeform 19">
              <a:extLst>
                <a:ext uri="{FF2B5EF4-FFF2-40B4-BE49-F238E27FC236}">
                  <a16:creationId xmlns:a16="http://schemas.microsoft.com/office/drawing/2014/main" id="{55D8869B-B701-4268-9856-876345C8AE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07714" y="2021691"/>
              <a:ext cx="124951" cy="69362"/>
            </a:xfrm>
            <a:custGeom>
              <a:avLst/>
              <a:gdLst>
                <a:gd name="T0" fmla="*/ 16 w 38"/>
                <a:gd name="T1" fmla="*/ 0 h 23"/>
                <a:gd name="T2" fmla="*/ 10 w 38"/>
                <a:gd name="T3" fmla="*/ 23 h 23"/>
                <a:gd name="T4" fmla="*/ 16 w 38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3">
                  <a:moveTo>
                    <a:pt x="16" y="0"/>
                  </a:moveTo>
                  <a:cubicBezTo>
                    <a:pt x="38" y="8"/>
                    <a:pt x="31" y="18"/>
                    <a:pt x="10" y="23"/>
                  </a:cubicBezTo>
                  <a:cubicBezTo>
                    <a:pt x="0" y="16"/>
                    <a:pt x="4" y="3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5" name="Freeform 20">
              <a:extLst>
                <a:ext uri="{FF2B5EF4-FFF2-40B4-BE49-F238E27FC236}">
                  <a16:creationId xmlns:a16="http://schemas.microsoft.com/office/drawing/2014/main" id="{A25CA59C-849F-4CE4-A9B0-293F98DE2C7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14629" y="2272420"/>
              <a:ext cx="128495" cy="78339"/>
            </a:xfrm>
            <a:custGeom>
              <a:avLst/>
              <a:gdLst>
                <a:gd name="T0" fmla="*/ 24 w 39"/>
                <a:gd name="T1" fmla="*/ 0 h 26"/>
                <a:gd name="T2" fmla="*/ 20 w 39"/>
                <a:gd name="T3" fmla="*/ 26 h 26"/>
                <a:gd name="T4" fmla="*/ 24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4" y="0"/>
                  </a:moveTo>
                  <a:cubicBezTo>
                    <a:pt x="39" y="3"/>
                    <a:pt x="36" y="26"/>
                    <a:pt x="20" y="26"/>
                  </a:cubicBezTo>
                  <a:cubicBezTo>
                    <a:pt x="0" y="18"/>
                    <a:pt x="3" y="3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6" name="Freeform 22">
              <a:extLst>
                <a:ext uri="{FF2B5EF4-FFF2-40B4-BE49-F238E27FC236}">
                  <a16:creationId xmlns:a16="http://schemas.microsoft.com/office/drawing/2014/main" id="{FE000DB1-AAA1-4BFF-8F14-53624C2F9E0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26398" y="1049544"/>
              <a:ext cx="150648" cy="99554"/>
            </a:xfrm>
            <a:custGeom>
              <a:avLst/>
              <a:gdLst>
                <a:gd name="T0" fmla="*/ 26 w 46"/>
                <a:gd name="T1" fmla="*/ 0 h 33"/>
                <a:gd name="T2" fmla="*/ 38 w 46"/>
                <a:gd name="T3" fmla="*/ 22 h 33"/>
                <a:gd name="T4" fmla="*/ 26 w 46"/>
                <a:gd name="T5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6" h="33">
                  <a:moveTo>
                    <a:pt x="26" y="0"/>
                  </a:moveTo>
                  <a:cubicBezTo>
                    <a:pt x="29" y="0"/>
                    <a:pt x="46" y="16"/>
                    <a:pt x="38" y="22"/>
                  </a:cubicBezTo>
                  <a:cubicBezTo>
                    <a:pt x="16" y="33"/>
                    <a:pt x="0" y="5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7" name="Freeform 23">
              <a:extLst>
                <a:ext uri="{FF2B5EF4-FFF2-40B4-BE49-F238E27FC236}">
                  <a16:creationId xmlns:a16="http://schemas.microsoft.com/office/drawing/2014/main" id="{5EEFBC14-7E5B-47B2-B5E3-E90991F8919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40085" y="836978"/>
              <a:ext cx="134697" cy="81603"/>
            </a:xfrm>
            <a:custGeom>
              <a:avLst/>
              <a:gdLst>
                <a:gd name="T0" fmla="*/ 19 w 41"/>
                <a:gd name="T1" fmla="*/ 0 h 27"/>
                <a:gd name="T2" fmla="*/ 8 w 41"/>
                <a:gd name="T3" fmla="*/ 20 h 27"/>
                <a:gd name="T4" fmla="*/ 19 w 41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7">
                  <a:moveTo>
                    <a:pt x="19" y="0"/>
                  </a:moveTo>
                  <a:cubicBezTo>
                    <a:pt x="41" y="10"/>
                    <a:pt x="28" y="27"/>
                    <a:pt x="8" y="20"/>
                  </a:cubicBezTo>
                  <a:cubicBezTo>
                    <a:pt x="0" y="8"/>
                    <a:pt x="7" y="2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8" name="Freeform 26">
              <a:extLst>
                <a:ext uri="{FF2B5EF4-FFF2-40B4-BE49-F238E27FC236}">
                  <a16:creationId xmlns:a16="http://schemas.microsoft.com/office/drawing/2014/main" id="{00AFF6E4-A34A-4FD3-8C57-BB96114822D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27309" y="1320685"/>
              <a:ext cx="127608" cy="78339"/>
            </a:xfrm>
            <a:custGeom>
              <a:avLst/>
              <a:gdLst>
                <a:gd name="T0" fmla="*/ 24 w 39"/>
                <a:gd name="T1" fmla="*/ 0 h 26"/>
                <a:gd name="T2" fmla="*/ 20 w 39"/>
                <a:gd name="T3" fmla="*/ 25 h 26"/>
                <a:gd name="T4" fmla="*/ 24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4" y="0"/>
                  </a:moveTo>
                  <a:cubicBezTo>
                    <a:pt x="39" y="2"/>
                    <a:pt x="36" y="26"/>
                    <a:pt x="20" y="25"/>
                  </a:cubicBezTo>
                  <a:cubicBezTo>
                    <a:pt x="0" y="18"/>
                    <a:pt x="3" y="3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9" name="Freeform 27">
              <a:extLst>
                <a:ext uri="{FF2B5EF4-FFF2-40B4-BE49-F238E27FC236}">
                  <a16:creationId xmlns:a16="http://schemas.microsoft.com/office/drawing/2014/main" id="{C63A8474-C075-4441-A0B3-52286EA5009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07470" y="1778440"/>
              <a:ext cx="131153" cy="93843"/>
            </a:xfrm>
            <a:custGeom>
              <a:avLst/>
              <a:gdLst>
                <a:gd name="T0" fmla="*/ 22 w 40"/>
                <a:gd name="T1" fmla="*/ 0 h 31"/>
                <a:gd name="T2" fmla="*/ 16 w 40"/>
                <a:gd name="T3" fmla="*/ 25 h 31"/>
                <a:gd name="T4" fmla="*/ 22 w 40"/>
                <a:gd name="T5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1">
                  <a:moveTo>
                    <a:pt x="22" y="0"/>
                  </a:moveTo>
                  <a:cubicBezTo>
                    <a:pt x="39" y="3"/>
                    <a:pt x="40" y="31"/>
                    <a:pt x="16" y="25"/>
                  </a:cubicBezTo>
                  <a:cubicBezTo>
                    <a:pt x="0" y="7"/>
                    <a:pt x="13" y="4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0" name="Freeform 28">
              <a:extLst>
                <a:ext uri="{FF2B5EF4-FFF2-40B4-BE49-F238E27FC236}">
                  <a16:creationId xmlns:a16="http://schemas.microsoft.com/office/drawing/2014/main" id="{35DA4698-A2ED-4512-8887-F12D3F14372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04869" y="1535195"/>
              <a:ext cx="127608" cy="69362"/>
            </a:xfrm>
            <a:custGeom>
              <a:avLst/>
              <a:gdLst>
                <a:gd name="T0" fmla="*/ 16 w 39"/>
                <a:gd name="T1" fmla="*/ 0 h 23"/>
                <a:gd name="T2" fmla="*/ 11 w 39"/>
                <a:gd name="T3" fmla="*/ 23 h 23"/>
                <a:gd name="T4" fmla="*/ 16 w 3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3">
                  <a:moveTo>
                    <a:pt x="16" y="0"/>
                  </a:moveTo>
                  <a:cubicBezTo>
                    <a:pt x="39" y="7"/>
                    <a:pt x="31" y="17"/>
                    <a:pt x="11" y="23"/>
                  </a:cubicBezTo>
                  <a:cubicBezTo>
                    <a:pt x="0" y="16"/>
                    <a:pt x="4" y="2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1" name="Freeform 30">
              <a:extLst>
                <a:ext uri="{FF2B5EF4-FFF2-40B4-BE49-F238E27FC236}">
                  <a16:creationId xmlns:a16="http://schemas.microsoft.com/office/drawing/2014/main" id="{3358E118-D590-4E50-B21C-6CDAA1CCAFC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80119" y="1078297"/>
              <a:ext cx="9748" cy="5712"/>
            </a:xfrm>
            <a:custGeom>
              <a:avLst/>
              <a:gdLst>
                <a:gd name="T0" fmla="*/ 1 w 3"/>
                <a:gd name="T1" fmla="*/ 0 h 2"/>
                <a:gd name="T2" fmla="*/ 2 w 3"/>
                <a:gd name="T3" fmla="*/ 2 h 2"/>
                <a:gd name="T4" fmla="*/ 1 w 3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2">
                  <a:moveTo>
                    <a:pt x="1" y="0"/>
                  </a:moveTo>
                  <a:cubicBezTo>
                    <a:pt x="2" y="1"/>
                    <a:pt x="3" y="2"/>
                    <a:pt x="2" y="2"/>
                  </a:cubicBezTo>
                  <a:cubicBezTo>
                    <a:pt x="1" y="2"/>
                    <a:pt x="0" y="1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2" name="Freeform 43">
              <a:extLst>
                <a:ext uri="{FF2B5EF4-FFF2-40B4-BE49-F238E27FC236}">
                  <a16:creationId xmlns:a16="http://schemas.microsoft.com/office/drawing/2014/main" id="{F1EE889E-60FF-423F-ADCB-6CBEE853A04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94111" y="860614"/>
              <a:ext cx="143559" cy="75075"/>
            </a:xfrm>
            <a:custGeom>
              <a:avLst/>
              <a:gdLst>
                <a:gd name="T0" fmla="*/ 28 w 44"/>
                <a:gd name="T1" fmla="*/ 0 h 25"/>
                <a:gd name="T2" fmla="*/ 25 w 44"/>
                <a:gd name="T3" fmla="*/ 25 h 25"/>
                <a:gd name="T4" fmla="*/ 28 w 44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25">
                  <a:moveTo>
                    <a:pt x="28" y="0"/>
                  </a:moveTo>
                  <a:cubicBezTo>
                    <a:pt x="44" y="2"/>
                    <a:pt x="38" y="22"/>
                    <a:pt x="25" y="25"/>
                  </a:cubicBezTo>
                  <a:cubicBezTo>
                    <a:pt x="0" y="25"/>
                    <a:pt x="9" y="5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3" name="Freeform 51">
              <a:extLst>
                <a:ext uri="{FF2B5EF4-FFF2-40B4-BE49-F238E27FC236}">
                  <a16:creationId xmlns:a16="http://schemas.microsoft.com/office/drawing/2014/main" id="{A4AA0634-0A7C-4A35-8EB7-775200F129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67080" y="1015030"/>
              <a:ext cx="115202" cy="90579"/>
            </a:xfrm>
            <a:custGeom>
              <a:avLst/>
              <a:gdLst>
                <a:gd name="T0" fmla="*/ 19 w 35"/>
                <a:gd name="T1" fmla="*/ 0 h 30"/>
                <a:gd name="T2" fmla="*/ 33 w 35"/>
                <a:gd name="T3" fmla="*/ 15 h 30"/>
                <a:gd name="T4" fmla="*/ 25 w 35"/>
                <a:gd name="T5" fmla="*/ 19 h 30"/>
                <a:gd name="T6" fmla="*/ 19 w 35"/>
                <a:gd name="T7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" h="30">
                  <a:moveTo>
                    <a:pt x="19" y="0"/>
                  </a:moveTo>
                  <a:cubicBezTo>
                    <a:pt x="26" y="0"/>
                    <a:pt x="35" y="8"/>
                    <a:pt x="33" y="15"/>
                  </a:cubicBezTo>
                  <a:cubicBezTo>
                    <a:pt x="30" y="12"/>
                    <a:pt x="27" y="17"/>
                    <a:pt x="25" y="19"/>
                  </a:cubicBezTo>
                  <a:cubicBezTo>
                    <a:pt x="7" y="30"/>
                    <a:pt x="0" y="5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4" name="Freeform 52">
              <a:extLst>
                <a:ext uri="{FF2B5EF4-FFF2-40B4-BE49-F238E27FC236}">
                  <a16:creationId xmlns:a16="http://schemas.microsoft.com/office/drawing/2014/main" id="{EBA21558-CAC3-445C-8882-5D4A0C6D2A0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64085" y="450599"/>
              <a:ext cx="118747" cy="81603"/>
            </a:xfrm>
            <a:custGeom>
              <a:avLst/>
              <a:gdLst>
                <a:gd name="T0" fmla="*/ 21 w 36"/>
                <a:gd name="T1" fmla="*/ 0 h 27"/>
                <a:gd name="T2" fmla="*/ 22 w 36"/>
                <a:gd name="T3" fmla="*/ 27 h 27"/>
                <a:gd name="T4" fmla="*/ 21 w 36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7">
                  <a:moveTo>
                    <a:pt x="21" y="0"/>
                  </a:moveTo>
                  <a:cubicBezTo>
                    <a:pt x="33" y="3"/>
                    <a:pt x="36" y="23"/>
                    <a:pt x="22" y="27"/>
                  </a:cubicBezTo>
                  <a:cubicBezTo>
                    <a:pt x="3" y="25"/>
                    <a:pt x="0" y="1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5" name="Freeform 53">
              <a:extLst>
                <a:ext uri="{FF2B5EF4-FFF2-40B4-BE49-F238E27FC236}">
                  <a16:creationId xmlns:a16="http://schemas.microsoft.com/office/drawing/2014/main" id="{2E9415F1-5D31-4C25-9E26-203EEF5008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55166" y="1253803"/>
              <a:ext cx="127608" cy="79154"/>
            </a:xfrm>
            <a:custGeom>
              <a:avLst/>
              <a:gdLst>
                <a:gd name="T0" fmla="*/ 24 w 39"/>
                <a:gd name="T1" fmla="*/ 0 h 26"/>
                <a:gd name="T2" fmla="*/ 20 w 39"/>
                <a:gd name="T3" fmla="*/ 26 h 26"/>
                <a:gd name="T4" fmla="*/ 24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4" y="0"/>
                  </a:moveTo>
                  <a:cubicBezTo>
                    <a:pt x="39" y="3"/>
                    <a:pt x="36" y="26"/>
                    <a:pt x="20" y="26"/>
                  </a:cubicBezTo>
                  <a:cubicBezTo>
                    <a:pt x="0" y="18"/>
                    <a:pt x="3" y="3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6" name="Freeform 54">
              <a:extLst>
                <a:ext uri="{FF2B5EF4-FFF2-40B4-BE49-F238E27FC236}">
                  <a16:creationId xmlns:a16="http://schemas.microsoft.com/office/drawing/2014/main" id="{622FC1F6-879A-45BA-8752-08020C39CE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41013" y="614227"/>
              <a:ext cx="134697" cy="105266"/>
            </a:xfrm>
            <a:custGeom>
              <a:avLst/>
              <a:gdLst>
                <a:gd name="T0" fmla="*/ 28 w 41"/>
                <a:gd name="T1" fmla="*/ 2 h 35"/>
                <a:gd name="T2" fmla="*/ 40 w 41"/>
                <a:gd name="T3" fmla="*/ 21 h 35"/>
                <a:gd name="T4" fmla="*/ 28 w 41"/>
                <a:gd name="T5" fmla="*/ 2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5">
                  <a:moveTo>
                    <a:pt x="28" y="2"/>
                  </a:moveTo>
                  <a:cubicBezTo>
                    <a:pt x="37" y="0"/>
                    <a:pt x="41" y="13"/>
                    <a:pt x="40" y="21"/>
                  </a:cubicBezTo>
                  <a:cubicBezTo>
                    <a:pt x="22" y="35"/>
                    <a:pt x="0" y="10"/>
                    <a:pt x="28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7" name="Freeform 55">
              <a:extLst>
                <a:ext uri="{FF2B5EF4-FFF2-40B4-BE49-F238E27FC236}">
                  <a16:creationId xmlns:a16="http://schemas.microsoft.com/office/drawing/2014/main" id="{BA09826C-58E2-48C5-9666-333326C2CA4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55026" y="1463404"/>
              <a:ext cx="131153" cy="69362"/>
            </a:xfrm>
            <a:custGeom>
              <a:avLst/>
              <a:gdLst>
                <a:gd name="T0" fmla="*/ 24 w 40"/>
                <a:gd name="T1" fmla="*/ 0 h 23"/>
                <a:gd name="T2" fmla="*/ 25 w 40"/>
                <a:gd name="T3" fmla="*/ 23 h 23"/>
                <a:gd name="T4" fmla="*/ 24 w 40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3">
                  <a:moveTo>
                    <a:pt x="24" y="0"/>
                  </a:moveTo>
                  <a:cubicBezTo>
                    <a:pt x="40" y="0"/>
                    <a:pt x="38" y="20"/>
                    <a:pt x="25" y="23"/>
                  </a:cubicBezTo>
                  <a:cubicBezTo>
                    <a:pt x="0" y="22"/>
                    <a:pt x="6" y="3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8" name="Freeform 56">
              <a:extLst>
                <a:ext uri="{FF2B5EF4-FFF2-40B4-BE49-F238E27FC236}">
                  <a16:creationId xmlns:a16="http://schemas.microsoft.com/office/drawing/2014/main" id="{A6D3555F-4EA1-4EA7-9D08-2D75CE51927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01585" y="2335317"/>
              <a:ext cx="128495" cy="72626"/>
            </a:xfrm>
            <a:custGeom>
              <a:avLst/>
              <a:gdLst>
                <a:gd name="T0" fmla="*/ 21 w 39"/>
                <a:gd name="T1" fmla="*/ 0 h 24"/>
                <a:gd name="T2" fmla="*/ 22 w 39"/>
                <a:gd name="T3" fmla="*/ 24 h 24"/>
                <a:gd name="T4" fmla="*/ 21 w 39"/>
                <a:gd name="T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4">
                  <a:moveTo>
                    <a:pt x="21" y="0"/>
                  </a:moveTo>
                  <a:cubicBezTo>
                    <a:pt x="37" y="0"/>
                    <a:pt x="39" y="23"/>
                    <a:pt x="22" y="24"/>
                  </a:cubicBezTo>
                  <a:cubicBezTo>
                    <a:pt x="7" y="22"/>
                    <a:pt x="0" y="5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9" name="Freeform 57">
              <a:extLst>
                <a:ext uri="{FF2B5EF4-FFF2-40B4-BE49-F238E27FC236}">
                  <a16:creationId xmlns:a16="http://schemas.microsoft.com/office/drawing/2014/main" id="{60FA20E8-EDAA-4310-B870-97807901AC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41175" y="1673149"/>
              <a:ext cx="140901" cy="93843"/>
            </a:xfrm>
            <a:custGeom>
              <a:avLst/>
              <a:gdLst>
                <a:gd name="T0" fmla="*/ 27 w 43"/>
                <a:gd name="T1" fmla="*/ 3 h 31"/>
                <a:gd name="T2" fmla="*/ 40 w 43"/>
                <a:gd name="T3" fmla="*/ 23 h 31"/>
                <a:gd name="T4" fmla="*/ 27 w 43"/>
                <a:gd name="T5" fmla="*/ 3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1">
                  <a:moveTo>
                    <a:pt x="27" y="3"/>
                  </a:moveTo>
                  <a:cubicBezTo>
                    <a:pt x="35" y="0"/>
                    <a:pt x="43" y="17"/>
                    <a:pt x="40" y="23"/>
                  </a:cubicBezTo>
                  <a:cubicBezTo>
                    <a:pt x="21" y="31"/>
                    <a:pt x="0" y="15"/>
                    <a:pt x="27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0" name="Freeform 59">
              <a:extLst>
                <a:ext uri="{FF2B5EF4-FFF2-40B4-BE49-F238E27FC236}">
                  <a16:creationId xmlns:a16="http://schemas.microsoft.com/office/drawing/2014/main" id="{F5552AA2-C2AB-4D59-B6EF-E8E5EE110E5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20625" y="255502"/>
              <a:ext cx="124063" cy="78339"/>
            </a:xfrm>
            <a:custGeom>
              <a:avLst/>
              <a:gdLst>
                <a:gd name="T0" fmla="*/ 22 w 38"/>
                <a:gd name="T1" fmla="*/ 0 h 26"/>
                <a:gd name="T2" fmla="*/ 18 w 38"/>
                <a:gd name="T3" fmla="*/ 26 h 26"/>
                <a:gd name="T4" fmla="*/ 22 w 38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6">
                  <a:moveTo>
                    <a:pt x="22" y="0"/>
                  </a:moveTo>
                  <a:cubicBezTo>
                    <a:pt x="38" y="3"/>
                    <a:pt x="33" y="25"/>
                    <a:pt x="18" y="26"/>
                  </a:cubicBezTo>
                  <a:cubicBezTo>
                    <a:pt x="0" y="20"/>
                    <a:pt x="6" y="3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1" name="Freeform 60">
              <a:extLst>
                <a:ext uri="{FF2B5EF4-FFF2-40B4-BE49-F238E27FC236}">
                  <a16:creationId xmlns:a16="http://schemas.microsoft.com/office/drawing/2014/main" id="{0BA267D0-8F6B-4803-B948-70E29B4587E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15856" y="1902943"/>
              <a:ext cx="131153" cy="69362"/>
            </a:xfrm>
            <a:custGeom>
              <a:avLst/>
              <a:gdLst>
                <a:gd name="T0" fmla="*/ 24 w 40"/>
                <a:gd name="T1" fmla="*/ 0 h 23"/>
                <a:gd name="T2" fmla="*/ 25 w 40"/>
                <a:gd name="T3" fmla="*/ 23 h 23"/>
                <a:gd name="T4" fmla="*/ 24 w 40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3">
                  <a:moveTo>
                    <a:pt x="24" y="0"/>
                  </a:moveTo>
                  <a:cubicBezTo>
                    <a:pt x="40" y="0"/>
                    <a:pt x="38" y="20"/>
                    <a:pt x="25" y="23"/>
                  </a:cubicBezTo>
                  <a:cubicBezTo>
                    <a:pt x="0" y="22"/>
                    <a:pt x="6" y="4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2" name="Freeform 61">
              <a:extLst>
                <a:ext uri="{FF2B5EF4-FFF2-40B4-BE49-F238E27FC236}">
                  <a16:creationId xmlns:a16="http://schemas.microsoft.com/office/drawing/2014/main" id="{86E372A3-B9F4-4FEE-8B96-D9AD879E214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082153" y="2137303"/>
              <a:ext cx="137356" cy="99554"/>
            </a:xfrm>
            <a:custGeom>
              <a:avLst/>
              <a:gdLst>
                <a:gd name="T0" fmla="*/ 25 w 42"/>
                <a:gd name="T1" fmla="*/ 1 h 33"/>
                <a:gd name="T2" fmla="*/ 4 w 42"/>
                <a:gd name="T3" fmla="*/ 19 h 33"/>
                <a:gd name="T4" fmla="*/ 25 w 42"/>
                <a:gd name="T5" fmla="*/ 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3">
                  <a:moveTo>
                    <a:pt x="25" y="1"/>
                  </a:moveTo>
                  <a:cubicBezTo>
                    <a:pt x="42" y="14"/>
                    <a:pt x="15" y="33"/>
                    <a:pt x="4" y="19"/>
                  </a:cubicBezTo>
                  <a:cubicBezTo>
                    <a:pt x="0" y="5"/>
                    <a:pt x="16" y="0"/>
                    <a:pt x="25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3" name="Freeform 5">
              <a:extLst>
                <a:ext uri="{FF2B5EF4-FFF2-40B4-BE49-F238E27FC236}">
                  <a16:creationId xmlns:a16="http://schemas.microsoft.com/office/drawing/2014/main" id="{FF0C4564-5DA6-4224-A8B7-85CE1323DE8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10824" y="2818299"/>
              <a:ext cx="121406" cy="81603"/>
            </a:xfrm>
            <a:custGeom>
              <a:avLst/>
              <a:gdLst>
                <a:gd name="T0" fmla="*/ 20 w 37"/>
                <a:gd name="T1" fmla="*/ 1 h 27"/>
                <a:gd name="T2" fmla="*/ 22 w 37"/>
                <a:gd name="T3" fmla="*/ 27 h 27"/>
                <a:gd name="T4" fmla="*/ 20 w 37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7">
                  <a:moveTo>
                    <a:pt x="20" y="1"/>
                  </a:moveTo>
                  <a:cubicBezTo>
                    <a:pt x="31" y="1"/>
                    <a:pt x="37" y="24"/>
                    <a:pt x="22" y="27"/>
                  </a:cubicBezTo>
                  <a:cubicBezTo>
                    <a:pt x="2" y="27"/>
                    <a:pt x="0" y="0"/>
                    <a:pt x="20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4" name="Freeform 6">
              <a:extLst>
                <a:ext uri="{FF2B5EF4-FFF2-40B4-BE49-F238E27FC236}">
                  <a16:creationId xmlns:a16="http://schemas.microsoft.com/office/drawing/2014/main" id="{19F31D0D-C43D-4BB0-A13C-9524B84117D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391700" y="5088176"/>
              <a:ext cx="124063" cy="87315"/>
            </a:xfrm>
            <a:custGeom>
              <a:avLst/>
              <a:gdLst>
                <a:gd name="T0" fmla="*/ 12 w 38"/>
                <a:gd name="T1" fmla="*/ 3 h 29"/>
                <a:gd name="T2" fmla="*/ 15 w 38"/>
                <a:gd name="T3" fmla="*/ 29 h 29"/>
                <a:gd name="T4" fmla="*/ 12 w 38"/>
                <a:gd name="T5" fmla="*/ 3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9">
                  <a:moveTo>
                    <a:pt x="12" y="3"/>
                  </a:moveTo>
                  <a:cubicBezTo>
                    <a:pt x="34" y="0"/>
                    <a:pt x="38" y="26"/>
                    <a:pt x="15" y="29"/>
                  </a:cubicBezTo>
                  <a:cubicBezTo>
                    <a:pt x="4" y="23"/>
                    <a:pt x="0" y="9"/>
                    <a:pt x="12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5" name="Freeform 7">
              <a:extLst>
                <a:ext uri="{FF2B5EF4-FFF2-40B4-BE49-F238E27FC236}">
                  <a16:creationId xmlns:a16="http://schemas.microsoft.com/office/drawing/2014/main" id="{6B32FB03-B0FE-4731-BE41-C59AFB49FBF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371127" y="2531128"/>
              <a:ext cx="138242" cy="100371"/>
            </a:xfrm>
            <a:custGeom>
              <a:avLst/>
              <a:gdLst>
                <a:gd name="T0" fmla="*/ 25 w 42"/>
                <a:gd name="T1" fmla="*/ 1 h 33"/>
                <a:gd name="T2" fmla="*/ 4 w 42"/>
                <a:gd name="T3" fmla="*/ 19 h 33"/>
                <a:gd name="T4" fmla="*/ 25 w 42"/>
                <a:gd name="T5" fmla="*/ 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3">
                  <a:moveTo>
                    <a:pt x="25" y="1"/>
                  </a:moveTo>
                  <a:cubicBezTo>
                    <a:pt x="42" y="14"/>
                    <a:pt x="15" y="33"/>
                    <a:pt x="4" y="19"/>
                  </a:cubicBezTo>
                  <a:cubicBezTo>
                    <a:pt x="0" y="6"/>
                    <a:pt x="15" y="0"/>
                    <a:pt x="25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6" name="Freeform 8">
              <a:extLst>
                <a:ext uri="{FF2B5EF4-FFF2-40B4-BE49-F238E27FC236}">
                  <a16:creationId xmlns:a16="http://schemas.microsoft.com/office/drawing/2014/main" id="{BDD5B6F0-1E17-4DCD-AE5F-ED8C48892FE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01349" y="4735882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7" name="Freeform 9">
              <a:extLst>
                <a:ext uri="{FF2B5EF4-FFF2-40B4-BE49-F238E27FC236}">
                  <a16:creationId xmlns:a16="http://schemas.microsoft.com/office/drawing/2014/main" id="{0290BE17-E89B-4AF9-B3F6-AF4884D5246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09487" y="4455410"/>
              <a:ext cx="121406" cy="88130"/>
            </a:xfrm>
            <a:custGeom>
              <a:avLst/>
              <a:gdLst>
                <a:gd name="T0" fmla="*/ 18 w 37"/>
                <a:gd name="T1" fmla="*/ 4 h 29"/>
                <a:gd name="T2" fmla="*/ 22 w 37"/>
                <a:gd name="T3" fmla="*/ 29 h 29"/>
                <a:gd name="T4" fmla="*/ 18 w 37"/>
                <a:gd name="T5" fmla="*/ 4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9">
                  <a:moveTo>
                    <a:pt x="18" y="4"/>
                  </a:moveTo>
                  <a:cubicBezTo>
                    <a:pt x="35" y="0"/>
                    <a:pt x="37" y="28"/>
                    <a:pt x="22" y="29"/>
                  </a:cubicBezTo>
                  <a:cubicBezTo>
                    <a:pt x="7" y="28"/>
                    <a:pt x="0" y="1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8" name="Freeform 11">
              <a:extLst>
                <a:ext uri="{FF2B5EF4-FFF2-40B4-BE49-F238E27FC236}">
                  <a16:creationId xmlns:a16="http://schemas.microsoft.com/office/drawing/2014/main" id="{85F63089-F77F-4F02-8417-AAC1847FBCA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369848" y="4194178"/>
              <a:ext cx="143559" cy="102819"/>
            </a:xfrm>
            <a:custGeom>
              <a:avLst/>
              <a:gdLst>
                <a:gd name="T0" fmla="*/ 31 w 44"/>
                <a:gd name="T1" fmla="*/ 1 h 34"/>
                <a:gd name="T2" fmla="*/ 42 w 44"/>
                <a:gd name="T3" fmla="*/ 19 h 34"/>
                <a:gd name="T4" fmla="*/ 31 w 44"/>
                <a:gd name="T5" fmla="*/ 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4">
                  <a:moveTo>
                    <a:pt x="31" y="1"/>
                  </a:moveTo>
                  <a:cubicBezTo>
                    <a:pt x="39" y="0"/>
                    <a:pt x="44" y="12"/>
                    <a:pt x="42" y="19"/>
                  </a:cubicBezTo>
                  <a:cubicBezTo>
                    <a:pt x="25" y="34"/>
                    <a:pt x="0" y="8"/>
                    <a:pt x="3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9" name="Freeform 12">
              <a:extLst>
                <a:ext uri="{FF2B5EF4-FFF2-40B4-BE49-F238E27FC236}">
                  <a16:creationId xmlns:a16="http://schemas.microsoft.com/office/drawing/2014/main" id="{7B01CD5E-570F-4CBF-9904-94F30D928C5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381624" y="3691697"/>
              <a:ext cx="134697" cy="81603"/>
            </a:xfrm>
            <a:custGeom>
              <a:avLst/>
              <a:gdLst>
                <a:gd name="T0" fmla="*/ 22 w 41"/>
                <a:gd name="T1" fmla="*/ 0 h 27"/>
                <a:gd name="T2" fmla="*/ 8 w 41"/>
                <a:gd name="T3" fmla="*/ 20 h 27"/>
                <a:gd name="T4" fmla="*/ 22 w 41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7">
                  <a:moveTo>
                    <a:pt x="22" y="0"/>
                  </a:moveTo>
                  <a:cubicBezTo>
                    <a:pt x="41" y="12"/>
                    <a:pt x="24" y="27"/>
                    <a:pt x="8" y="20"/>
                  </a:cubicBezTo>
                  <a:cubicBezTo>
                    <a:pt x="0" y="7"/>
                    <a:pt x="8" y="0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0" name="Freeform 13">
              <a:extLst>
                <a:ext uri="{FF2B5EF4-FFF2-40B4-BE49-F238E27FC236}">
                  <a16:creationId xmlns:a16="http://schemas.microsoft.com/office/drawing/2014/main" id="{7EE6A672-2915-4B03-99A9-9364D5F1521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17787" y="3075050"/>
              <a:ext cx="124951" cy="69362"/>
            </a:xfrm>
            <a:custGeom>
              <a:avLst/>
              <a:gdLst>
                <a:gd name="T0" fmla="*/ 26 w 38"/>
                <a:gd name="T1" fmla="*/ 0 h 23"/>
                <a:gd name="T2" fmla="*/ 25 w 38"/>
                <a:gd name="T3" fmla="*/ 23 h 23"/>
                <a:gd name="T4" fmla="*/ 26 w 38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3">
                  <a:moveTo>
                    <a:pt x="26" y="0"/>
                  </a:moveTo>
                  <a:cubicBezTo>
                    <a:pt x="38" y="0"/>
                    <a:pt x="37" y="20"/>
                    <a:pt x="25" y="23"/>
                  </a:cubicBezTo>
                  <a:cubicBezTo>
                    <a:pt x="0" y="23"/>
                    <a:pt x="5" y="1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1" name="Freeform 14">
              <a:extLst>
                <a:ext uri="{FF2B5EF4-FFF2-40B4-BE49-F238E27FC236}">
                  <a16:creationId xmlns:a16="http://schemas.microsoft.com/office/drawing/2014/main" id="{2136B643-14E1-443A-BC1C-06ADAE65C30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376729" y="3335597"/>
              <a:ext cx="134697" cy="84866"/>
            </a:xfrm>
            <a:custGeom>
              <a:avLst/>
              <a:gdLst>
                <a:gd name="T0" fmla="*/ 26 w 41"/>
                <a:gd name="T1" fmla="*/ 1 h 28"/>
                <a:gd name="T2" fmla="*/ 39 w 41"/>
                <a:gd name="T3" fmla="*/ 20 h 28"/>
                <a:gd name="T4" fmla="*/ 26 w 41"/>
                <a:gd name="T5" fmla="*/ 1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8">
                  <a:moveTo>
                    <a:pt x="26" y="1"/>
                  </a:moveTo>
                  <a:cubicBezTo>
                    <a:pt x="34" y="0"/>
                    <a:pt x="41" y="12"/>
                    <a:pt x="39" y="20"/>
                  </a:cubicBezTo>
                  <a:cubicBezTo>
                    <a:pt x="17" y="28"/>
                    <a:pt x="0" y="12"/>
                    <a:pt x="26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2" name="Freeform 16">
              <a:extLst>
                <a:ext uri="{FF2B5EF4-FFF2-40B4-BE49-F238E27FC236}">
                  <a16:creationId xmlns:a16="http://schemas.microsoft.com/office/drawing/2014/main" id="{867FA393-4F37-4E1A-870B-F96775FAB7E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360464" y="3934729"/>
              <a:ext cx="143559" cy="97107"/>
            </a:xfrm>
            <a:custGeom>
              <a:avLst/>
              <a:gdLst>
                <a:gd name="T0" fmla="*/ 31 w 44"/>
                <a:gd name="T1" fmla="*/ 1 h 32"/>
                <a:gd name="T2" fmla="*/ 43 w 44"/>
                <a:gd name="T3" fmla="*/ 15 h 32"/>
                <a:gd name="T4" fmla="*/ 31 w 44"/>
                <a:gd name="T5" fmla="*/ 1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2">
                  <a:moveTo>
                    <a:pt x="31" y="1"/>
                  </a:moveTo>
                  <a:cubicBezTo>
                    <a:pt x="40" y="0"/>
                    <a:pt x="44" y="8"/>
                    <a:pt x="43" y="15"/>
                  </a:cubicBezTo>
                  <a:cubicBezTo>
                    <a:pt x="29" y="32"/>
                    <a:pt x="0" y="6"/>
                    <a:pt x="3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3" name="Freeform 17">
              <a:extLst>
                <a:ext uri="{FF2B5EF4-FFF2-40B4-BE49-F238E27FC236}">
                  <a16:creationId xmlns:a16="http://schemas.microsoft.com/office/drawing/2014/main" id="{E225A1BE-FAD2-4764-A7E4-A6DA07D0573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395443" y="5347417"/>
              <a:ext cx="94821" cy="69362"/>
            </a:xfrm>
            <a:custGeom>
              <a:avLst/>
              <a:gdLst>
                <a:gd name="T0" fmla="*/ 13 w 29"/>
                <a:gd name="T1" fmla="*/ 0 h 23"/>
                <a:gd name="T2" fmla="*/ 13 w 29"/>
                <a:gd name="T3" fmla="*/ 23 h 23"/>
                <a:gd name="T4" fmla="*/ 13 w 2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9" h="23">
                  <a:moveTo>
                    <a:pt x="13" y="0"/>
                  </a:moveTo>
                  <a:cubicBezTo>
                    <a:pt x="27" y="0"/>
                    <a:pt x="29" y="22"/>
                    <a:pt x="13" y="23"/>
                  </a:cubicBezTo>
                  <a:cubicBezTo>
                    <a:pt x="2" y="22"/>
                    <a:pt x="0" y="2"/>
                    <a:pt x="1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4" name="Freeform 21">
              <a:extLst>
                <a:ext uri="{FF2B5EF4-FFF2-40B4-BE49-F238E27FC236}">
                  <a16:creationId xmlns:a16="http://schemas.microsoft.com/office/drawing/2014/main" id="{25D65388-C7E0-4C07-822A-03C5009C6D1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343434" y="5658571"/>
              <a:ext cx="140901" cy="102819"/>
            </a:xfrm>
            <a:custGeom>
              <a:avLst/>
              <a:gdLst>
                <a:gd name="T0" fmla="*/ 24 w 43"/>
                <a:gd name="T1" fmla="*/ 0 h 34"/>
                <a:gd name="T2" fmla="*/ 14 w 43"/>
                <a:gd name="T3" fmla="*/ 23 h 34"/>
                <a:gd name="T4" fmla="*/ 24 w 43"/>
                <a:gd name="T5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4">
                  <a:moveTo>
                    <a:pt x="24" y="0"/>
                  </a:moveTo>
                  <a:cubicBezTo>
                    <a:pt x="43" y="3"/>
                    <a:pt x="28" y="34"/>
                    <a:pt x="14" y="23"/>
                  </a:cubicBezTo>
                  <a:cubicBezTo>
                    <a:pt x="0" y="28"/>
                    <a:pt x="4" y="5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5" name="Freeform 25">
              <a:extLst>
                <a:ext uri="{FF2B5EF4-FFF2-40B4-BE49-F238E27FC236}">
                  <a16:creationId xmlns:a16="http://schemas.microsoft.com/office/drawing/2014/main" id="{E1D79822-C494-449C-B439-F437DAD4F2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324095" y="6423833"/>
              <a:ext cx="134697" cy="93843"/>
            </a:xfrm>
            <a:custGeom>
              <a:avLst/>
              <a:gdLst>
                <a:gd name="T0" fmla="*/ 23 w 41"/>
                <a:gd name="T1" fmla="*/ 0 h 31"/>
                <a:gd name="T2" fmla="*/ 17 w 41"/>
                <a:gd name="T3" fmla="*/ 25 h 31"/>
                <a:gd name="T4" fmla="*/ 23 w 41"/>
                <a:gd name="T5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1">
                  <a:moveTo>
                    <a:pt x="23" y="0"/>
                  </a:moveTo>
                  <a:cubicBezTo>
                    <a:pt x="40" y="1"/>
                    <a:pt x="41" y="31"/>
                    <a:pt x="17" y="25"/>
                  </a:cubicBezTo>
                  <a:cubicBezTo>
                    <a:pt x="0" y="7"/>
                    <a:pt x="17" y="4"/>
                    <a:pt x="2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6" name="Freeform 29">
              <a:extLst>
                <a:ext uri="{FF2B5EF4-FFF2-40B4-BE49-F238E27FC236}">
                  <a16:creationId xmlns:a16="http://schemas.microsoft.com/office/drawing/2014/main" id="{CDB324E5-E8D9-40E3-BAB4-1F87E67E4F4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324317" y="5897278"/>
              <a:ext cx="118747" cy="120771"/>
            </a:xfrm>
            <a:custGeom>
              <a:avLst/>
              <a:gdLst>
                <a:gd name="T0" fmla="*/ 16 w 36"/>
                <a:gd name="T1" fmla="*/ 4 h 40"/>
                <a:gd name="T2" fmla="*/ 34 w 36"/>
                <a:gd name="T3" fmla="*/ 15 h 40"/>
                <a:gd name="T4" fmla="*/ 16 w 36"/>
                <a:gd name="T5" fmla="*/ 4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40">
                  <a:moveTo>
                    <a:pt x="16" y="4"/>
                  </a:moveTo>
                  <a:cubicBezTo>
                    <a:pt x="36" y="5"/>
                    <a:pt x="33" y="0"/>
                    <a:pt x="34" y="15"/>
                  </a:cubicBezTo>
                  <a:cubicBezTo>
                    <a:pt x="34" y="40"/>
                    <a:pt x="0" y="22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7" name="Freeform 31">
              <a:extLst>
                <a:ext uri="{FF2B5EF4-FFF2-40B4-BE49-F238E27FC236}">
                  <a16:creationId xmlns:a16="http://schemas.microsoft.com/office/drawing/2014/main" id="{15404AB3-12EB-462E-85A2-AF4A7E91D7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356013" y="6183127"/>
              <a:ext cx="131153" cy="72626"/>
            </a:xfrm>
            <a:custGeom>
              <a:avLst/>
              <a:gdLst>
                <a:gd name="T0" fmla="*/ 24 w 40"/>
                <a:gd name="T1" fmla="*/ 0 h 24"/>
                <a:gd name="T2" fmla="*/ 25 w 40"/>
                <a:gd name="T3" fmla="*/ 24 h 24"/>
                <a:gd name="T4" fmla="*/ 24 w 40"/>
                <a:gd name="T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4">
                  <a:moveTo>
                    <a:pt x="24" y="0"/>
                  </a:moveTo>
                  <a:cubicBezTo>
                    <a:pt x="40" y="0"/>
                    <a:pt x="38" y="20"/>
                    <a:pt x="25" y="24"/>
                  </a:cubicBezTo>
                  <a:cubicBezTo>
                    <a:pt x="0" y="22"/>
                    <a:pt x="6" y="4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8" name="Freeform 32">
              <a:extLst>
                <a:ext uri="{FF2B5EF4-FFF2-40B4-BE49-F238E27FC236}">
                  <a16:creationId xmlns:a16="http://schemas.microsoft.com/office/drawing/2014/main" id="{228021CB-53B3-4BCC-A14C-0B6951FC971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04198" y="3296179"/>
              <a:ext cx="144445" cy="106083"/>
            </a:xfrm>
            <a:custGeom>
              <a:avLst/>
              <a:gdLst>
                <a:gd name="T0" fmla="*/ 28 w 44"/>
                <a:gd name="T1" fmla="*/ 0 h 35"/>
                <a:gd name="T2" fmla="*/ 42 w 44"/>
                <a:gd name="T3" fmla="*/ 21 h 35"/>
                <a:gd name="T4" fmla="*/ 28 w 44"/>
                <a:gd name="T5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5">
                  <a:moveTo>
                    <a:pt x="28" y="0"/>
                  </a:moveTo>
                  <a:cubicBezTo>
                    <a:pt x="36" y="1"/>
                    <a:pt x="44" y="12"/>
                    <a:pt x="42" y="21"/>
                  </a:cubicBezTo>
                  <a:cubicBezTo>
                    <a:pt x="23" y="35"/>
                    <a:pt x="0" y="7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9" name="Freeform 33">
              <a:extLst>
                <a:ext uri="{FF2B5EF4-FFF2-40B4-BE49-F238E27FC236}">
                  <a16:creationId xmlns:a16="http://schemas.microsoft.com/office/drawing/2014/main" id="{B353D0BC-00A6-4EA4-9311-9FCB88CC202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34111" y="4387490"/>
              <a:ext cx="151535" cy="75075"/>
            </a:xfrm>
            <a:custGeom>
              <a:avLst/>
              <a:gdLst>
                <a:gd name="T0" fmla="*/ 23 w 46"/>
                <a:gd name="T1" fmla="*/ 0 h 25"/>
                <a:gd name="T2" fmla="*/ 29 w 46"/>
                <a:gd name="T3" fmla="*/ 25 h 25"/>
                <a:gd name="T4" fmla="*/ 23 w 46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6" h="25">
                  <a:moveTo>
                    <a:pt x="23" y="0"/>
                  </a:moveTo>
                  <a:cubicBezTo>
                    <a:pt x="32" y="1"/>
                    <a:pt x="46" y="21"/>
                    <a:pt x="29" y="25"/>
                  </a:cubicBezTo>
                  <a:cubicBezTo>
                    <a:pt x="10" y="23"/>
                    <a:pt x="0" y="9"/>
                    <a:pt x="2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0" name="Freeform 34">
              <a:extLst>
                <a:ext uri="{FF2B5EF4-FFF2-40B4-BE49-F238E27FC236}">
                  <a16:creationId xmlns:a16="http://schemas.microsoft.com/office/drawing/2014/main" id="{0E001FD3-6EDD-47A3-9916-826E1595DAB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38041" y="5384813"/>
              <a:ext cx="134697" cy="84051"/>
            </a:xfrm>
            <a:custGeom>
              <a:avLst/>
              <a:gdLst>
                <a:gd name="T0" fmla="*/ 22 w 41"/>
                <a:gd name="T1" fmla="*/ 0 h 28"/>
                <a:gd name="T2" fmla="*/ 8 w 41"/>
                <a:gd name="T3" fmla="*/ 21 h 28"/>
                <a:gd name="T4" fmla="*/ 22 w 41"/>
                <a:gd name="T5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8">
                  <a:moveTo>
                    <a:pt x="22" y="0"/>
                  </a:moveTo>
                  <a:cubicBezTo>
                    <a:pt x="41" y="13"/>
                    <a:pt x="24" y="28"/>
                    <a:pt x="8" y="21"/>
                  </a:cubicBezTo>
                  <a:cubicBezTo>
                    <a:pt x="0" y="8"/>
                    <a:pt x="8" y="0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1" name="Freeform 35">
              <a:extLst>
                <a:ext uri="{FF2B5EF4-FFF2-40B4-BE49-F238E27FC236}">
                  <a16:creationId xmlns:a16="http://schemas.microsoft.com/office/drawing/2014/main" id="{FE214D5B-D151-4E09-A01E-BEAAF9C679E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33693" y="4595717"/>
              <a:ext cx="131153" cy="84866"/>
            </a:xfrm>
            <a:custGeom>
              <a:avLst/>
              <a:gdLst>
                <a:gd name="T0" fmla="*/ 27 w 40"/>
                <a:gd name="T1" fmla="*/ 1 h 28"/>
                <a:gd name="T2" fmla="*/ 38 w 40"/>
                <a:gd name="T3" fmla="*/ 17 h 28"/>
                <a:gd name="T4" fmla="*/ 27 w 40"/>
                <a:gd name="T5" fmla="*/ 1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8">
                  <a:moveTo>
                    <a:pt x="27" y="1"/>
                  </a:moveTo>
                  <a:cubicBezTo>
                    <a:pt x="35" y="0"/>
                    <a:pt x="40" y="10"/>
                    <a:pt x="38" y="17"/>
                  </a:cubicBezTo>
                  <a:cubicBezTo>
                    <a:pt x="17" y="28"/>
                    <a:pt x="0" y="7"/>
                    <a:pt x="27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2" name="Freeform 36">
              <a:extLst>
                <a:ext uri="{FF2B5EF4-FFF2-40B4-BE49-F238E27FC236}">
                  <a16:creationId xmlns:a16="http://schemas.microsoft.com/office/drawing/2014/main" id="{3024EF13-0A45-49DD-B0F4-FA3A5169EF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05830" y="6046702"/>
              <a:ext cx="144445" cy="102819"/>
            </a:xfrm>
            <a:custGeom>
              <a:avLst/>
              <a:gdLst>
                <a:gd name="T0" fmla="*/ 31 w 44"/>
                <a:gd name="T1" fmla="*/ 1 h 34"/>
                <a:gd name="T2" fmla="*/ 25 w 44"/>
                <a:gd name="T3" fmla="*/ 22 h 34"/>
                <a:gd name="T4" fmla="*/ 31 w 44"/>
                <a:gd name="T5" fmla="*/ 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4">
                  <a:moveTo>
                    <a:pt x="31" y="1"/>
                  </a:moveTo>
                  <a:cubicBezTo>
                    <a:pt x="44" y="3"/>
                    <a:pt x="38" y="34"/>
                    <a:pt x="25" y="22"/>
                  </a:cubicBezTo>
                  <a:cubicBezTo>
                    <a:pt x="0" y="28"/>
                    <a:pt x="14" y="0"/>
                    <a:pt x="3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3" name="Freeform 37">
              <a:extLst>
                <a:ext uri="{FF2B5EF4-FFF2-40B4-BE49-F238E27FC236}">
                  <a16:creationId xmlns:a16="http://schemas.microsoft.com/office/drawing/2014/main" id="{95E0BDAE-48A7-4752-A150-74DA4BAE5E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17596" y="3060239"/>
              <a:ext cx="115202" cy="121588"/>
            </a:xfrm>
            <a:custGeom>
              <a:avLst/>
              <a:gdLst>
                <a:gd name="T0" fmla="*/ 16 w 35"/>
                <a:gd name="T1" fmla="*/ 4 h 40"/>
                <a:gd name="T2" fmla="*/ 33 w 35"/>
                <a:gd name="T3" fmla="*/ 15 h 40"/>
                <a:gd name="T4" fmla="*/ 16 w 35"/>
                <a:gd name="T5" fmla="*/ 4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5" h="40">
                  <a:moveTo>
                    <a:pt x="16" y="4"/>
                  </a:moveTo>
                  <a:cubicBezTo>
                    <a:pt x="35" y="4"/>
                    <a:pt x="32" y="0"/>
                    <a:pt x="33" y="15"/>
                  </a:cubicBezTo>
                  <a:cubicBezTo>
                    <a:pt x="34" y="40"/>
                    <a:pt x="0" y="22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4" name="Freeform 38">
              <a:extLst>
                <a:ext uri="{FF2B5EF4-FFF2-40B4-BE49-F238E27FC236}">
                  <a16:creationId xmlns:a16="http://schemas.microsoft.com/office/drawing/2014/main" id="{DE128EDB-3179-4F47-8B37-BEDE3B82FFC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25265" y="4900335"/>
              <a:ext cx="127608" cy="69362"/>
            </a:xfrm>
            <a:custGeom>
              <a:avLst/>
              <a:gdLst>
                <a:gd name="T0" fmla="*/ 26 w 39"/>
                <a:gd name="T1" fmla="*/ 0 h 23"/>
                <a:gd name="T2" fmla="*/ 26 w 39"/>
                <a:gd name="T3" fmla="*/ 23 h 23"/>
                <a:gd name="T4" fmla="*/ 26 w 3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3">
                  <a:moveTo>
                    <a:pt x="26" y="0"/>
                  </a:moveTo>
                  <a:cubicBezTo>
                    <a:pt x="39" y="1"/>
                    <a:pt x="38" y="21"/>
                    <a:pt x="26" y="23"/>
                  </a:cubicBezTo>
                  <a:cubicBezTo>
                    <a:pt x="0" y="23"/>
                    <a:pt x="5" y="2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5" name="Freeform 39">
              <a:extLst>
                <a:ext uri="{FF2B5EF4-FFF2-40B4-BE49-F238E27FC236}">
                  <a16:creationId xmlns:a16="http://schemas.microsoft.com/office/drawing/2014/main" id="{E09CDD49-7B7B-42C0-A09E-6CFB3CDFF6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17373" y="5141456"/>
              <a:ext cx="131153" cy="81603"/>
            </a:xfrm>
            <a:custGeom>
              <a:avLst/>
              <a:gdLst>
                <a:gd name="T0" fmla="*/ 25 w 40"/>
                <a:gd name="T1" fmla="*/ 0 h 27"/>
                <a:gd name="T2" fmla="*/ 38 w 40"/>
                <a:gd name="T3" fmla="*/ 20 h 27"/>
                <a:gd name="T4" fmla="*/ 25 w 40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7">
                  <a:moveTo>
                    <a:pt x="25" y="0"/>
                  </a:moveTo>
                  <a:cubicBezTo>
                    <a:pt x="34" y="0"/>
                    <a:pt x="40" y="11"/>
                    <a:pt x="38" y="20"/>
                  </a:cubicBezTo>
                  <a:cubicBezTo>
                    <a:pt x="17" y="27"/>
                    <a:pt x="0" y="12"/>
                    <a:pt x="25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6" name="Freeform 40">
              <a:extLst>
                <a:ext uri="{FF2B5EF4-FFF2-40B4-BE49-F238E27FC236}">
                  <a16:creationId xmlns:a16="http://schemas.microsoft.com/office/drawing/2014/main" id="{93C5D839-4CD5-4165-9091-7D9B92CDC1D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12337" y="2598157"/>
              <a:ext cx="134697" cy="81603"/>
            </a:xfrm>
            <a:custGeom>
              <a:avLst/>
              <a:gdLst>
                <a:gd name="T0" fmla="*/ 19 w 41"/>
                <a:gd name="T1" fmla="*/ 0 h 27"/>
                <a:gd name="T2" fmla="*/ 7 w 41"/>
                <a:gd name="T3" fmla="*/ 20 h 27"/>
                <a:gd name="T4" fmla="*/ 19 w 41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7">
                  <a:moveTo>
                    <a:pt x="19" y="0"/>
                  </a:moveTo>
                  <a:cubicBezTo>
                    <a:pt x="41" y="9"/>
                    <a:pt x="28" y="27"/>
                    <a:pt x="7" y="20"/>
                  </a:cubicBezTo>
                  <a:cubicBezTo>
                    <a:pt x="0" y="8"/>
                    <a:pt x="7" y="1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7" name="Freeform 41">
              <a:extLst>
                <a:ext uri="{FF2B5EF4-FFF2-40B4-BE49-F238E27FC236}">
                  <a16:creationId xmlns:a16="http://schemas.microsoft.com/office/drawing/2014/main" id="{3C7F638A-BB6D-4B24-A7F9-03BF8087459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05830" y="6278710"/>
              <a:ext cx="144445" cy="78339"/>
            </a:xfrm>
            <a:custGeom>
              <a:avLst/>
              <a:gdLst>
                <a:gd name="T0" fmla="*/ 29 w 44"/>
                <a:gd name="T1" fmla="*/ 0 h 26"/>
                <a:gd name="T2" fmla="*/ 26 w 44"/>
                <a:gd name="T3" fmla="*/ 26 h 26"/>
                <a:gd name="T4" fmla="*/ 29 w 44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26">
                  <a:moveTo>
                    <a:pt x="29" y="0"/>
                  </a:moveTo>
                  <a:cubicBezTo>
                    <a:pt x="44" y="3"/>
                    <a:pt x="40" y="22"/>
                    <a:pt x="26" y="26"/>
                  </a:cubicBezTo>
                  <a:cubicBezTo>
                    <a:pt x="0" y="25"/>
                    <a:pt x="11" y="6"/>
                    <a:pt x="2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8" name="Freeform 42">
              <a:extLst>
                <a:ext uri="{FF2B5EF4-FFF2-40B4-BE49-F238E27FC236}">
                  <a16:creationId xmlns:a16="http://schemas.microsoft.com/office/drawing/2014/main" id="{5B59DB64-329B-45EA-8A67-4213A886B5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093998" y="5596726"/>
              <a:ext cx="144445" cy="97107"/>
            </a:xfrm>
            <a:custGeom>
              <a:avLst/>
              <a:gdLst>
                <a:gd name="T0" fmla="*/ 31 w 44"/>
                <a:gd name="T1" fmla="*/ 1 h 32"/>
                <a:gd name="T2" fmla="*/ 43 w 44"/>
                <a:gd name="T3" fmla="*/ 16 h 32"/>
                <a:gd name="T4" fmla="*/ 31 w 44"/>
                <a:gd name="T5" fmla="*/ 1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2">
                  <a:moveTo>
                    <a:pt x="31" y="1"/>
                  </a:moveTo>
                  <a:cubicBezTo>
                    <a:pt x="40" y="0"/>
                    <a:pt x="44" y="8"/>
                    <a:pt x="43" y="16"/>
                  </a:cubicBezTo>
                  <a:cubicBezTo>
                    <a:pt x="29" y="32"/>
                    <a:pt x="0" y="7"/>
                    <a:pt x="3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9" name="Freeform 44">
              <a:extLst>
                <a:ext uri="{FF2B5EF4-FFF2-40B4-BE49-F238E27FC236}">
                  <a16:creationId xmlns:a16="http://schemas.microsoft.com/office/drawing/2014/main" id="{D8DAB003-6484-4D1D-85AE-93FA09BC5EF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097788" y="4080854"/>
              <a:ext cx="131153" cy="84866"/>
            </a:xfrm>
            <a:custGeom>
              <a:avLst/>
              <a:gdLst>
                <a:gd name="T0" fmla="*/ 27 w 40"/>
                <a:gd name="T1" fmla="*/ 1 h 28"/>
                <a:gd name="T2" fmla="*/ 38 w 40"/>
                <a:gd name="T3" fmla="*/ 17 h 28"/>
                <a:gd name="T4" fmla="*/ 27 w 40"/>
                <a:gd name="T5" fmla="*/ 1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8">
                  <a:moveTo>
                    <a:pt x="27" y="1"/>
                  </a:moveTo>
                  <a:cubicBezTo>
                    <a:pt x="35" y="0"/>
                    <a:pt x="40" y="10"/>
                    <a:pt x="38" y="17"/>
                  </a:cubicBezTo>
                  <a:cubicBezTo>
                    <a:pt x="17" y="28"/>
                    <a:pt x="0" y="7"/>
                    <a:pt x="27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60" name="Freeform 45">
              <a:extLst>
                <a:ext uri="{FF2B5EF4-FFF2-40B4-BE49-F238E27FC236}">
                  <a16:creationId xmlns:a16="http://schemas.microsoft.com/office/drawing/2014/main" id="{D49280A1-ACA8-4CD6-9012-AF12660F07E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075637" y="5836680"/>
              <a:ext cx="144445" cy="102819"/>
            </a:xfrm>
            <a:custGeom>
              <a:avLst/>
              <a:gdLst>
                <a:gd name="T0" fmla="*/ 31 w 44"/>
                <a:gd name="T1" fmla="*/ 0 h 34"/>
                <a:gd name="T2" fmla="*/ 42 w 44"/>
                <a:gd name="T3" fmla="*/ 19 h 34"/>
                <a:gd name="T4" fmla="*/ 31 w 44"/>
                <a:gd name="T5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4">
                  <a:moveTo>
                    <a:pt x="31" y="0"/>
                  </a:moveTo>
                  <a:cubicBezTo>
                    <a:pt x="39" y="0"/>
                    <a:pt x="44" y="12"/>
                    <a:pt x="42" y="19"/>
                  </a:cubicBezTo>
                  <a:cubicBezTo>
                    <a:pt x="25" y="34"/>
                    <a:pt x="0" y="8"/>
                    <a:pt x="3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61" name="Freeform 46">
              <a:extLst>
                <a:ext uri="{FF2B5EF4-FFF2-40B4-BE49-F238E27FC236}">
                  <a16:creationId xmlns:a16="http://schemas.microsoft.com/office/drawing/2014/main" id="{C03EAE8C-6089-40E5-9361-2E266A1EEBA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24696" y="2830776"/>
              <a:ext cx="121406" cy="81603"/>
            </a:xfrm>
            <a:custGeom>
              <a:avLst/>
              <a:gdLst>
                <a:gd name="T0" fmla="*/ 19 w 37"/>
                <a:gd name="T1" fmla="*/ 1 h 27"/>
                <a:gd name="T2" fmla="*/ 21 w 37"/>
                <a:gd name="T3" fmla="*/ 27 h 27"/>
                <a:gd name="T4" fmla="*/ 19 w 37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7">
                  <a:moveTo>
                    <a:pt x="19" y="1"/>
                  </a:moveTo>
                  <a:cubicBezTo>
                    <a:pt x="31" y="2"/>
                    <a:pt x="37" y="24"/>
                    <a:pt x="21" y="27"/>
                  </a:cubicBezTo>
                  <a:cubicBezTo>
                    <a:pt x="1" y="27"/>
                    <a:pt x="0" y="0"/>
                    <a:pt x="19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62" name="Freeform 47">
              <a:extLst>
                <a:ext uri="{FF2B5EF4-FFF2-40B4-BE49-F238E27FC236}">
                  <a16:creationId xmlns:a16="http://schemas.microsoft.com/office/drawing/2014/main" id="{02E3A077-F087-4E14-A13E-4E9D4369B1F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082841" y="3849727"/>
              <a:ext cx="147990" cy="78339"/>
            </a:xfrm>
            <a:custGeom>
              <a:avLst/>
              <a:gdLst>
                <a:gd name="T0" fmla="*/ 22 w 45"/>
                <a:gd name="T1" fmla="*/ 0 h 26"/>
                <a:gd name="T2" fmla="*/ 28 w 45"/>
                <a:gd name="T3" fmla="*/ 26 h 26"/>
                <a:gd name="T4" fmla="*/ 22 w 45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26">
                  <a:moveTo>
                    <a:pt x="22" y="0"/>
                  </a:moveTo>
                  <a:cubicBezTo>
                    <a:pt x="32" y="2"/>
                    <a:pt x="45" y="22"/>
                    <a:pt x="28" y="26"/>
                  </a:cubicBezTo>
                  <a:cubicBezTo>
                    <a:pt x="10" y="24"/>
                    <a:pt x="0" y="9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63" name="Freeform 48">
              <a:extLst>
                <a:ext uri="{FF2B5EF4-FFF2-40B4-BE49-F238E27FC236}">
                  <a16:creationId xmlns:a16="http://schemas.microsoft.com/office/drawing/2014/main" id="{7CE4FAAA-45E7-4C86-B59A-F284B79EFD2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078098" y="3616257"/>
              <a:ext cx="133812" cy="79154"/>
            </a:xfrm>
            <a:custGeom>
              <a:avLst/>
              <a:gdLst>
                <a:gd name="T0" fmla="*/ 19 w 41"/>
                <a:gd name="T1" fmla="*/ 0 h 26"/>
                <a:gd name="T2" fmla="*/ 7 w 41"/>
                <a:gd name="T3" fmla="*/ 19 h 26"/>
                <a:gd name="T4" fmla="*/ 19 w 41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6">
                  <a:moveTo>
                    <a:pt x="19" y="0"/>
                  </a:moveTo>
                  <a:cubicBezTo>
                    <a:pt x="41" y="9"/>
                    <a:pt x="28" y="26"/>
                    <a:pt x="7" y="19"/>
                  </a:cubicBezTo>
                  <a:cubicBezTo>
                    <a:pt x="0" y="8"/>
                    <a:pt x="7" y="1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64" name="Freeform 49">
              <a:extLst>
                <a:ext uri="{FF2B5EF4-FFF2-40B4-BE49-F238E27FC236}">
                  <a16:creationId xmlns:a16="http://schemas.microsoft.com/office/drawing/2014/main" id="{E2689B62-CCA1-4EE5-B622-FBA51686891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076712" y="6507925"/>
              <a:ext cx="127608" cy="81603"/>
            </a:xfrm>
            <a:custGeom>
              <a:avLst/>
              <a:gdLst>
                <a:gd name="T0" fmla="*/ 21 w 39"/>
                <a:gd name="T1" fmla="*/ 2 h 27"/>
                <a:gd name="T2" fmla="*/ 26 w 39"/>
                <a:gd name="T3" fmla="*/ 24 h 27"/>
                <a:gd name="T4" fmla="*/ 21 w 39"/>
                <a:gd name="T5" fmla="*/ 2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7">
                  <a:moveTo>
                    <a:pt x="21" y="2"/>
                  </a:moveTo>
                  <a:cubicBezTo>
                    <a:pt x="36" y="0"/>
                    <a:pt x="39" y="17"/>
                    <a:pt x="26" y="24"/>
                  </a:cubicBezTo>
                  <a:cubicBezTo>
                    <a:pt x="8" y="27"/>
                    <a:pt x="0" y="9"/>
                    <a:pt x="21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65" name="Freeform 8">
              <a:extLst>
                <a:ext uri="{FF2B5EF4-FFF2-40B4-BE49-F238E27FC236}">
                  <a16:creationId xmlns:a16="http://schemas.microsoft.com/office/drawing/2014/main" id="{113638EE-3BCF-4315-A329-3C6766A3890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41853" y="34906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66" name="Freeform 106">
              <a:extLst>
                <a:ext uri="{FF2B5EF4-FFF2-40B4-BE49-F238E27FC236}">
                  <a16:creationId xmlns:a16="http://schemas.microsoft.com/office/drawing/2014/main" id="{4FB36B8F-335B-40F2-83BB-C2B2689DC2E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301184" y="6639670"/>
              <a:ext cx="134697" cy="97107"/>
            </a:xfrm>
            <a:custGeom>
              <a:avLst/>
              <a:gdLst>
                <a:gd name="T0" fmla="*/ 25 w 41"/>
                <a:gd name="T1" fmla="*/ 0 h 32"/>
                <a:gd name="T2" fmla="*/ 4 w 41"/>
                <a:gd name="T3" fmla="*/ 18 h 32"/>
                <a:gd name="T4" fmla="*/ 25 w 41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2">
                  <a:moveTo>
                    <a:pt x="25" y="0"/>
                  </a:moveTo>
                  <a:cubicBezTo>
                    <a:pt x="41" y="13"/>
                    <a:pt x="15" y="32"/>
                    <a:pt x="4" y="18"/>
                  </a:cubicBezTo>
                  <a:cubicBezTo>
                    <a:pt x="0" y="5"/>
                    <a:pt x="15" y="0"/>
                    <a:pt x="25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</p:grpSp>
      <p:sp useBgFill="1">
        <p:nvSpPr>
          <p:cNvPr id="68" name="Rectangle 67">
            <a:extLst>
              <a:ext uri="{FF2B5EF4-FFF2-40B4-BE49-F238E27FC236}">
                <a16:creationId xmlns:a16="http://schemas.microsoft.com/office/drawing/2014/main" id="{D6F5F07B-A917-442C-82D5-5719737E9E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3539D7BD-E79E-407B-B223-F226037D500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r="17"/>
          <a:stretch/>
        </p:blipFill>
        <p:spPr>
          <a:xfrm>
            <a:off x="9" y="-1119"/>
            <a:ext cx="12191982" cy="6859119"/>
          </a:xfrm>
          <a:prstGeom prst="rect">
            <a:avLst/>
          </a:prstGeom>
        </p:spPr>
      </p:pic>
      <p:sp>
        <p:nvSpPr>
          <p:cNvPr id="70" name="Rectangle 69">
            <a:extLst>
              <a:ext uri="{FF2B5EF4-FFF2-40B4-BE49-F238E27FC236}">
                <a16:creationId xmlns:a16="http://schemas.microsoft.com/office/drawing/2014/main" id="{C6C3E48C-655A-4982-8E73-7FB0D9E650F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9" y="3307170"/>
            <a:ext cx="12191982" cy="3558767"/>
          </a:xfrm>
          <a:prstGeom prst="rect">
            <a:avLst/>
          </a:prstGeom>
          <a:gradFill>
            <a:gsLst>
              <a:gs pos="89000">
                <a:srgbClr val="000000">
                  <a:alpha val="0"/>
                </a:srgbClr>
              </a:gs>
              <a:gs pos="0">
                <a:schemeClr val="tx1"/>
              </a:gs>
              <a:gs pos="56000">
                <a:srgbClr val="000000">
                  <a:alpha val="26000"/>
                </a:srgbClr>
              </a:gs>
              <a:gs pos="14000">
                <a:srgbClr val="000000">
                  <a:alpha val="37000"/>
                </a:srgbClr>
              </a:gs>
              <a:gs pos="0">
                <a:srgbClr val="000000">
                  <a:alpha val="25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498A888-91C7-444D-90FD-5F2F485922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99259" y="2894490"/>
            <a:ext cx="8625385" cy="2729554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dirty="0">
                <a:solidFill>
                  <a:srgbClr val="FFFFFF"/>
                </a:solidFill>
              </a:rPr>
              <a:t>I wonder...</a:t>
            </a:r>
          </a:p>
        </p:txBody>
      </p:sp>
    </p:spTree>
    <p:extLst>
      <p:ext uri="{BB962C8B-B14F-4D97-AF65-F5344CB8AC3E}">
        <p14:creationId xmlns:p14="http://schemas.microsoft.com/office/powerpoint/2010/main" val="402237937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>
            <a:extLst>
              <a:ext uri="{FF2B5EF4-FFF2-40B4-BE49-F238E27FC236}">
                <a16:creationId xmlns:a16="http://schemas.microsoft.com/office/drawing/2014/main" id="{71AFD227-869A-489C-A9B5-3F0498DF3C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096450" y="13394"/>
            <a:ext cx="494218" cy="6814823"/>
            <a:chOff x="11096450" y="13394"/>
            <a:chExt cx="494218" cy="6814823"/>
          </a:xfrm>
          <a:solidFill>
            <a:schemeClr val="bg2">
              <a:lumMod val="90000"/>
            </a:schemeClr>
          </a:solidFill>
        </p:grpSpPr>
        <p:sp>
          <p:nvSpPr>
            <p:cNvPr id="10" name="Freeform 8">
              <a:extLst>
                <a:ext uri="{FF2B5EF4-FFF2-40B4-BE49-F238E27FC236}">
                  <a16:creationId xmlns:a16="http://schemas.microsoft.com/office/drawing/2014/main" id="{62704B34-199B-4964-9C78-3AB9735915A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08009" y="6718576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1" name="Freeform 10">
              <a:extLst>
                <a:ext uri="{FF2B5EF4-FFF2-40B4-BE49-F238E27FC236}">
                  <a16:creationId xmlns:a16="http://schemas.microsoft.com/office/drawing/2014/main" id="{8B1E8DB8-017D-454E-849F-EE5742849FD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75034" y="77813"/>
              <a:ext cx="138242" cy="88130"/>
            </a:xfrm>
            <a:custGeom>
              <a:avLst/>
              <a:gdLst>
                <a:gd name="T0" fmla="*/ 22 w 42"/>
                <a:gd name="T1" fmla="*/ 0 h 29"/>
                <a:gd name="T2" fmla="*/ 14 w 42"/>
                <a:gd name="T3" fmla="*/ 25 h 29"/>
                <a:gd name="T4" fmla="*/ 22 w 42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29">
                  <a:moveTo>
                    <a:pt x="22" y="0"/>
                  </a:moveTo>
                  <a:cubicBezTo>
                    <a:pt x="42" y="7"/>
                    <a:pt x="28" y="29"/>
                    <a:pt x="14" y="25"/>
                  </a:cubicBezTo>
                  <a:cubicBezTo>
                    <a:pt x="0" y="18"/>
                    <a:pt x="8" y="1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2" name="Freeform 15">
              <a:extLst>
                <a:ext uri="{FF2B5EF4-FFF2-40B4-BE49-F238E27FC236}">
                  <a16:creationId xmlns:a16="http://schemas.microsoft.com/office/drawing/2014/main" id="{16D80E5D-5099-41C4-A80A-1B1538C382F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78964" y="592010"/>
              <a:ext cx="121406" cy="72626"/>
            </a:xfrm>
            <a:custGeom>
              <a:avLst/>
              <a:gdLst>
                <a:gd name="T0" fmla="*/ 16 w 37"/>
                <a:gd name="T1" fmla="*/ 0 h 24"/>
                <a:gd name="T2" fmla="*/ 11 w 37"/>
                <a:gd name="T3" fmla="*/ 24 h 24"/>
                <a:gd name="T4" fmla="*/ 16 w 37"/>
                <a:gd name="T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4">
                  <a:moveTo>
                    <a:pt x="16" y="0"/>
                  </a:moveTo>
                  <a:cubicBezTo>
                    <a:pt x="37" y="6"/>
                    <a:pt x="30" y="20"/>
                    <a:pt x="11" y="24"/>
                  </a:cubicBezTo>
                  <a:cubicBezTo>
                    <a:pt x="0" y="17"/>
                    <a:pt x="5" y="3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3" name="Freeform 18">
              <a:extLst>
                <a:ext uri="{FF2B5EF4-FFF2-40B4-BE49-F238E27FC236}">
                  <a16:creationId xmlns:a16="http://schemas.microsoft.com/office/drawing/2014/main" id="{947751E1-E2F4-467E-B547-3BD4BAB7F5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82378" y="335267"/>
              <a:ext cx="138242" cy="78339"/>
            </a:xfrm>
            <a:custGeom>
              <a:avLst/>
              <a:gdLst>
                <a:gd name="T0" fmla="*/ 6 w 42"/>
                <a:gd name="T1" fmla="*/ 6 h 26"/>
                <a:gd name="T2" fmla="*/ 21 w 42"/>
                <a:gd name="T3" fmla="*/ 26 h 26"/>
                <a:gd name="T4" fmla="*/ 6 w 42"/>
                <a:gd name="T5" fmla="*/ 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26">
                  <a:moveTo>
                    <a:pt x="6" y="6"/>
                  </a:moveTo>
                  <a:cubicBezTo>
                    <a:pt x="25" y="0"/>
                    <a:pt x="42" y="17"/>
                    <a:pt x="21" y="26"/>
                  </a:cubicBezTo>
                  <a:cubicBezTo>
                    <a:pt x="9" y="26"/>
                    <a:pt x="0" y="16"/>
                    <a:pt x="6" y="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4" name="Freeform 19">
              <a:extLst>
                <a:ext uri="{FF2B5EF4-FFF2-40B4-BE49-F238E27FC236}">
                  <a16:creationId xmlns:a16="http://schemas.microsoft.com/office/drawing/2014/main" id="{55D8869B-B701-4268-9856-876345C8AE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07714" y="2021691"/>
              <a:ext cx="124951" cy="69362"/>
            </a:xfrm>
            <a:custGeom>
              <a:avLst/>
              <a:gdLst>
                <a:gd name="T0" fmla="*/ 16 w 38"/>
                <a:gd name="T1" fmla="*/ 0 h 23"/>
                <a:gd name="T2" fmla="*/ 10 w 38"/>
                <a:gd name="T3" fmla="*/ 23 h 23"/>
                <a:gd name="T4" fmla="*/ 16 w 38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3">
                  <a:moveTo>
                    <a:pt x="16" y="0"/>
                  </a:moveTo>
                  <a:cubicBezTo>
                    <a:pt x="38" y="8"/>
                    <a:pt x="31" y="18"/>
                    <a:pt x="10" y="23"/>
                  </a:cubicBezTo>
                  <a:cubicBezTo>
                    <a:pt x="0" y="16"/>
                    <a:pt x="4" y="3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5" name="Freeform 20">
              <a:extLst>
                <a:ext uri="{FF2B5EF4-FFF2-40B4-BE49-F238E27FC236}">
                  <a16:creationId xmlns:a16="http://schemas.microsoft.com/office/drawing/2014/main" id="{A25CA59C-849F-4CE4-A9B0-293F98DE2C7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14629" y="2272420"/>
              <a:ext cx="128495" cy="78339"/>
            </a:xfrm>
            <a:custGeom>
              <a:avLst/>
              <a:gdLst>
                <a:gd name="T0" fmla="*/ 24 w 39"/>
                <a:gd name="T1" fmla="*/ 0 h 26"/>
                <a:gd name="T2" fmla="*/ 20 w 39"/>
                <a:gd name="T3" fmla="*/ 26 h 26"/>
                <a:gd name="T4" fmla="*/ 24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4" y="0"/>
                  </a:moveTo>
                  <a:cubicBezTo>
                    <a:pt x="39" y="3"/>
                    <a:pt x="36" y="26"/>
                    <a:pt x="20" y="26"/>
                  </a:cubicBezTo>
                  <a:cubicBezTo>
                    <a:pt x="0" y="18"/>
                    <a:pt x="3" y="3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6" name="Freeform 22">
              <a:extLst>
                <a:ext uri="{FF2B5EF4-FFF2-40B4-BE49-F238E27FC236}">
                  <a16:creationId xmlns:a16="http://schemas.microsoft.com/office/drawing/2014/main" id="{FE000DB1-AAA1-4BFF-8F14-53624C2F9E0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26398" y="1049544"/>
              <a:ext cx="150648" cy="99554"/>
            </a:xfrm>
            <a:custGeom>
              <a:avLst/>
              <a:gdLst>
                <a:gd name="T0" fmla="*/ 26 w 46"/>
                <a:gd name="T1" fmla="*/ 0 h 33"/>
                <a:gd name="T2" fmla="*/ 38 w 46"/>
                <a:gd name="T3" fmla="*/ 22 h 33"/>
                <a:gd name="T4" fmla="*/ 26 w 46"/>
                <a:gd name="T5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6" h="33">
                  <a:moveTo>
                    <a:pt x="26" y="0"/>
                  </a:moveTo>
                  <a:cubicBezTo>
                    <a:pt x="29" y="0"/>
                    <a:pt x="46" y="16"/>
                    <a:pt x="38" y="22"/>
                  </a:cubicBezTo>
                  <a:cubicBezTo>
                    <a:pt x="16" y="33"/>
                    <a:pt x="0" y="5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7" name="Freeform 23">
              <a:extLst>
                <a:ext uri="{FF2B5EF4-FFF2-40B4-BE49-F238E27FC236}">
                  <a16:creationId xmlns:a16="http://schemas.microsoft.com/office/drawing/2014/main" id="{5EEFBC14-7E5B-47B2-B5E3-E90991F8919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40085" y="836978"/>
              <a:ext cx="134697" cy="81603"/>
            </a:xfrm>
            <a:custGeom>
              <a:avLst/>
              <a:gdLst>
                <a:gd name="T0" fmla="*/ 19 w 41"/>
                <a:gd name="T1" fmla="*/ 0 h 27"/>
                <a:gd name="T2" fmla="*/ 8 w 41"/>
                <a:gd name="T3" fmla="*/ 20 h 27"/>
                <a:gd name="T4" fmla="*/ 19 w 41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7">
                  <a:moveTo>
                    <a:pt x="19" y="0"/>
                  </a:moveTo>
                  <a:cubicBezTo>
                    <a:pt x="41" y="10"/>
                    <a:pt x="28" y="27"/>
                    <a:pt x="8" y="20"/>
                  </a:cubicBezTo>
                  <a:cubicBezTo>
                    <a:pt x="0" y="8"/>
                    <a:pt x="7" y="2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8" name="Freeform 26">
              <a:extLst>
                <a:ext uri="{FF2B5EF4-FFF2-40B4-BE49-F238E27FC236}">
                  <a16:creationId xmlns:a16="http://schemas.microsoft.com/office/drawing/2014/main" id="{00AFF6E4-A34A-4FD3-8C57-BB96114822D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27309" y="1320685"/>
              <a:ext cx="127608" cy="78339"/>
            </a:xfrm>
            <a:custGeom>
              <a:avLst/>
              <a:gdLst>
                <a:gd name="T0" fmla="*/ 24 w 39"/>
                <a:gd name="T1" fmla="*/ 0 h 26"/>
                <a:gd name="T2" fmla="*/ 20 w 39"/>
                <a:gd name="T3" fmla="*/ 25 h 26"/>
                <a:gd name="T4" fmla="*/ 24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4" y="0"/>
                  </a:moveTo>
                  <a:cubicBezTo>
                    <a:pt x="39" y="2"/>
                    <a:pt x="36" y="26"/>
                    <a:pt x="20" y="25"/>
                  </a:cubicBezTo>
                  <a:cubicBezTo>
                    <a:pt x="0" y="18"/>
                    <a:pt x="3" y="3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9" name="Freeform 27">
              <a:extLst>
                <a:ext uri="{FF2B5EF4-FFF2-40B4-BE49-F238E27FC236}">
                  <a16:creationId xmlns:a16="http://schemas.microsoft.com/office/drawing/2014/main" id="{C63A8474-C075-4441-A0B3-52286EA5009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07470" y="1778440"/>
              <a:ext cx="131153" cy="93843"/>
            </a:xfrm>
            <a:custGeom>
              <a:avLst/>
              <a:gdLst>
                <a:gd name="T0" fmla="*/ 22 w 40"/>
                <a:gd name="T1" fmla="*/ 0 h 31"/>
                <a:gd name="T2" fmla="*/ 16 w 40"/>
                <a:gd name="T3" fmla="*/ 25 h 31"/>
                <a:gd name="T4" fmla="*/ 22 w 40"/>
                <a:gd name="T5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1">
                  <a:moveTo>
                    <a:pt x="22" y="0"/>
                  </a:moveTo>
                  <a:cubicBezTo>
                    <a:pt x="39" y="3"/>
                    <a:pt x="40" y="31"/>
                    <a:pt x="16" y="25"/>
                  </a:cubicBezTo>
                  <a:cubicBezTo>
                    <a:pt x="0" y="7"/>
                    <a:pt x="13" y="4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0" name="Freeform 28">
              <a:extLst>
                <a:ext uri="{FF2B5EF4-FFF2-40B4-BE49-F238E27FC236}">
                  <a16:creationId xmlns:a16="http://schemas.microsoft.com/office/drawing/2014/main" id="{35DA4698-A2ED-4512-8887-F12D3F14372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04869" y="1535195"/>
              <a:ext cx="127608" cy="69362"/>
            </a:xfrm>
            <a:custGeom>
              <a:avLst/>
              <a:gdLst>
                <a:gd name="T0" fmla="*/ 16 w 39"/>
                <a:gd name="T1" fmla="*/ 0 h 23"/>
                <a:gd name="T2" fmla="*/ 11 w 39"/>
                <a:gd name="T3" fmla="*/ 23 h 23"/>
                <a:gd name="T4" fmla="*/ 16 w 3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3">
                  <a:moveTo>
                    <a:pt x="16" y="0"/>
                  </a:moveTo>
                  <a:cubicBezTo>
                    <a:pt x="39" y="7"/>
                    <a:pt x="31" y="17"/>
                    <a:pt x="11" y="23"/>
                  </a:cubicBezTo>
                  <a:cubicBezTo>
                    <a:pt x="0" y="16"/>
                    <a:pt x="4" y="2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1" name="Freeform 30">
              <a:extLst>
                <a:ext uri="{FF2B5EF4-FFF2-40B4-BE49-F238E27FC236}">
                  <a16:creationId xmlns:a16="http://schemas.microsoft.com/office/drawing/2014/main" id="{3358E118-D590-4E50-B21C-6CDAA1CCAFC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80119" y="1078297"/>
              <a:ext cx="9748" cy="5712"/>
            </a:xfrm>
            <a:custGeom>
              <a:avLst/>
              <a:gdLst>
                <a:gd name="T0" fmla="*/ 1 w 3"/>
                <a:gd name="T1" fmla="*/ 0 h 2"/>
                <a:gd name="T2" fmla="*/ 2 w 3"/>
                <a:gd name="T3" fmla="*/ 2 h 2"/>
                <a:gd name="T4" fmla="*/ 1 w 3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2">
                  <a:moveTo>
                    <a:pt x="1" y="0"/>
                  </a:moveTo>
                  <a:cubicBezTo>
                    <a:pt x="2" y="1"/>
                    <a:pt x="3" y="2"/>
                    <a:pt x="2" y="2"/>
                  </a:cubicBezTo>
                  <a:cubicBezTo>
                    <a:pt x="1" y="2"/>
                    <a:pt x="0" y="1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2" name="Freeform 43">
              <a:extLst>
                <a:ext uri="{FF2B5EF4-FFF2-40B4-BE49-F238E27FC236}">
                  <a16:creationId xmlns:a16="http://schemas.microsoft.com/office/drawing/2014/main" id="{F1EE889E-60FF-423F-ADCB-6CBEE853A04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94111" y="860614"/>
              <a:ext cx="143559" cy="75075"/>
            </a:xfrm>
            <a:custGeom>
              <a:avLst/>
              <a:gdLst>
                <a:gd name="T0" fmla="*/ 28 w 44"/>
                <a:gd name="T1" fmla="*/ 0 h 25"/>
                <a:gd name="T2" fmla="*/ 25 w 44"/>
                <a:gd name="T3" fmla="*/ 25 h 25"/>
                <a:gd name="T4" fmla="*/ 28 w 44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25">
                  <a:moveTo>
                    <a:pt x="28" y="0"/>
                  </a:moveTo>
                  <a:cubicBezTo>
                    <a:pt x="44" y="2"/>
                    <a:pt x="38" y="22"/>
                    <a:pt x="25" y="25"/>
                  </a:cubicBezTo>
                  <a:cubicBezTo>
                    <a:pt x="0" y="25"/>
                    <a:pt x="9" y="5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3" name="Freeform 51">
              <a:extLst>
                <a:ext uri="{FF2B5EF4-FFF2-40B4-BE49-F238E27FC236}">
                  <a16:creationId xmlns:a16="http://schemas.microsoft.com/office/drawing/2014/main" id="{A4AA0634-0A7C-4A35-8EB7-775200F129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67080" y="1015030"/>
              <a:ext cx="115202" cy="90579"/>
            </a:xfrm>
            <a:custGeom>
              <a:avLst/>
              <a:gdLst>
                <a:gd name="T0" fmla="*/ 19 w 35"/>
                <a:gd name="T1" fmla="*/ 0 h 30"/>
                <a:gd name="T2" fmla="*/ 33 w 35"/>
                <a:gd name="T3" fmla="*/ 15 h 30"/>
                <a:gd name="T4" fmla="*/ 25 w 35"/>
                <a:gd name="T5" fmla="*/ 19 h 30"/>
                <a:gd name="T6" fmla="*/ 19 w 35"/>
                <a:gd name="T7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" h="30">
                  <a:moveTo>
                    <a:pt x="19" y="0"/>
                  </a:moveTo>
                  <a:cubicBezTo>
                    <a:pt x="26" y="0"/>
                    <a:pt x="35" y="8"/>
                    <a:pt x="33" y="15"/>
                  </a:cubicBezTo>
                  <a:cubicBezTo>
                    <a:pt x="30" y="12"/>
                    <a:pt x="27" y="17"/>
                    <a:pt x="25" y="19"/>
                  </a:cubicBezTo>
                  <a:cubicBezTo>
                    <a:pt x="7" y="30"/>
                    <a:pt x="0" y="5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4" name="Freeform 52">
              <a:extLst>
                <a:ext uri="{FF2B5EF4-FFF2-40B4-BE49-F238E27FC236}">
                  <a16:creationId xmlns:a16="http://schemas.microsoft.com/office/drawing/2014/main" id="{EBA21558-CAC3-445C-8882-5D4A0C6D2A0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64085" y="450599"/>
              <a:ext cx="118747" cy="81603"/>
            </a:xfrm>
            <a:custGeom>
              <a:avLst/>
              <a:gdLst>
                <a:gd name="T0" fmla="*/ 21 w 36"/>
                <a:gd name="T1" fmla="*/ 0 h 27"/>
                <a:gd name="T2" fmla="*/ 22 w 36"/>
                <a:gd name="T3" fmla="*/ 27 h 27"/>
                <a:gd name="T4" fmla="*/ 21 w 36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7">
                  <a:moveTo>
                    <a:pt x="21" y="0"/>
                  </a:moveTo>
                  <a:cubicBezTo>
                    <a:pt x="33" y="3"/>
                    <a:pt x="36" y="23"/>
                    <a:pt x="22" y="27"/>
                  </a:cubicBezTo>
                  <a:cubicBezTo>
                    <a:pt x="3" y="25"/>
                    <a:pt x="0" y="1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5" name="Freeform 53">
              <a:extLst>
                <a:ext uri="{FF2B5EF4-FFF2-40B4-BE49-F238E27FC236}">
                  <a16:creationId xmlns:a16="http://schemas.microsoft.com/office/drawing/2014/main" id="{2E9415F1-5D31-4C25-9E26-203EEF5008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55166" y="1253803"/>
              <a:ext cx="127608" cy="79154"/>
            </a:xfrm>
            <a:custGeom>
              <a:avLst/>
              <a:gdLst>
                <a:gd name="T0" fmla="*/ 24 w 39"/>
                <a:gd name="T1" fmla="*/ 0 h 26"/>
                <a:gd name="T2" fmla="*/ 20 w 39"/>
                <a:gd name="T3" fmla="*/ 26 h 26"/>
                <a:gd name="T4" fmla="*/ 24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4" y="0"/>
                  </a:moveTo>
                  <a:cubicBezTo>
                    <a:pt x="39" y="3"/>
                    <a:pt x="36" y="26"/>
                    <a:pt x="20" y="26"/>
                  </a:cubicBezTo>
                  <a:cubicBezTo>
                    <a:pt x="0" y="18"/>
                    <a:pt x="3" y="3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6" name="Freeform 54">
              <a:extLst>
                <a:ext uri="{FF2B5EF4-FFF2-40B4-BE49-F238E27FC236}">
                  <a16:creationId xmlns:a16="http://schemas.microsoft.com/office/drawing/2014/main" id="{622FC1F6-879A-45BA-8752-08020C39CE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41013" y="614227"/>
              <a:ext cx="134697" cy="105266"/>
            </a:xfrm>
            <a:custGeom>
              <a:avLst/>
              <a:gdLst>
                <a:gd name="T0" fmla="*/ 28 w 41"/>
                <a:gd name="T1" fmla="*/ 2 h 35"/>
                <a:gd name="T2" fmla="*/ 40 w 41"/>
                <a:gd name="T3" fmla="*/ 21 h 35"/>
                <a:gd name="T4" fmla="*/ 28 w 41"/>
                <a:gd name="T5" fmla="*/ 2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5">
                  <a:moveTo>
                    <a:pt x="28" y="2"/>
                  </a:moveTo>
                  <a:cubicBezTo>
                    <a:pt x="37" y="0"/>
                    <a:pt x="41" y="13"/>
                    <a:pt x="40" y="21"/>
                  </a:cubicBezTo>
                  <a:cubicBezTo>
                    <a:pt x="22" y="35"/>
                    <a:pt x="0" y="10"/>
                    <a:pt x="28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7" name="Freeform 55">
              <a:extLst>
                <a:ext uri="{FF2B5EF4-FFF2-40B4-BE49-F238E27FC236}">
                  <a16:creationId xmlns:a16="http://schemas.microsoft.com/office/drawing/2014/main" id="{BA09826C-58E2-48C5-9666-333326C2CA4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55026" y="1463404"/>
              <a:ext cx="131153" cy="69362"/>
            </a:xfrm>
            <a:custGeom>
              <a:avLst/>
              <a:gdLst>
                <a:gd name="T0" fmla="*/ 24 w 40"/>
                <a:gd name="T1" fmla="*/ 0 h 23"/>
                <a:gd name="T2" fmla="*/ 25 w 40"/>
                <a:gd name="T3" fmla="*/ 23 h 23"/>
                <a:gd name="T4" fmla="*/ 24 w 40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3">
                  <a:moveTo>
                    <a:pt x="24" y="0"/>
                  </a:moveTo>
                  <a:cubicBezTo>
                    <a:pt x="40" y="0"/>
                    <a:pt x="38" y="20"/>
                    <a:pt x="25" y="23"/>
                  </a:cubicBezTo>
                  <a:cubicBezTo>
                    <a:pt x="0" y="22"/>
                    <a:pt x="6" y="3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8" name="Freeform 56">
              <a:extLst>
                <a:ext uri="{FF2B5EF4-FFF2-40B4-BE49-F238E27FC236}">
                  <a16:creationId xmlns:a16="http://schemas.microsoft.com/office/drawing/2014/main" id="{A6D3555F-4EA1-4EA7-9D08-2D75CE51927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01585" y="2335317"/>
              <a:ext cx="128495" cy="72626"/>
            </a:xfrm>
            <a:custGeom>
              <a:avLst/>
              <a:gdLst>
                <a:gd name="T0" fmla="*/ 21 w 39"/>
                <a:gd name="T1" fmla="*/ 0 h 24"/>
                <a:gd name="T2" fmla="*/ 22 w 39"/>
                <a:gd name="T3" fmla="*/ 24 h 24"/>
                <a:gd name="T4" fmla="*/ 21 w 39"/>
                <a:gd name="T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4">
                  <a:moveTo>
                    <a:pt x="21" y="0"/>
                  </a:moveTo>
                  <a:cubicBezTo>
                    <a:pt x="37" y="0"/>
                    <a:pt x="39" y="23"/>
                    <a:pt x="22" y="24"/>
                  </a:cubicBezTo>
                  <a:cubicBezTo>
                    <a:pt x="7" y="22"/>
                    <a:pt x="0" y="5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9" name="Freeform 57">
              <a:extLst>
                <a:ext uri="{FF2B5EF4-FFF2-40B4-BE49-F238E27FC236}">
                  <a16:creationId xmlns:a16="http://schemas.microsoft.com/office/drawing/2014/main" id="{60FA20E8-EDAA-4310-B870-97807901AC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41175" y="1673149"/>
              <a:ext cx="140901" cy="93843"/>
            </a:xfrm>
            <a:custGeom>
              <a:avLst/>
              <a:gdLst>
                <a:gd name="T0" fmla="*/ 27 w 43"/>
                <a:gd name="T1" fmla="*/ 3 h 31"/>
                <a:gd name="T2" fmla="*/ 40 w 43"/>
                <a:gd name="T3" fmla="*/ 23 h 31"/>
                <a:gd name="T4" fmla="*/ 27 w 43"/>
                <a:gd name="T5" fmla="*/ 3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1">
                  <a:moveTo>
                    <a:pt x="27" y="3"/>
                  </a:moveTo>
                  <a:cubicBezTo>
                    <a:pt x="35" y="0"/>
                    <a:pt x="43" y="17"/>
                    <a:pt x="40" y="23"/>
                  </a:cubicBezTo>
                  <a:cubicBezTo>
                    <a:pt x="21" y="31"/>
                    <a:pt x="0" y="15"/>
                    <a:pt x="27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0" name="Freeform 59">
              <a:extLst>
                <a:ext uri="{FF2B5EF4-FFF2-40B4-BE49-F238E27FC236}">
                  <a16:creationId xmlns:a16="http://schemas.microsoft.com/office/drawing/2014/main" id="{F5552AA2-C2AB-4D59-B6EF-E8E5EE110E5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20625" y="255502"/>
              <a:ext cx="124063" cy="78339"/>
            </a:xfrm>
            <a:custGeom>
              <a:avLst/>
              <a:gdLst>
                <a:gd name="T0" fmla="*/ 22 w 38"/>
                <a:gd name="T1" fmla="*/ 0 h 26"/>
                <a:gd name="T2" fmla="*/ 18 w 38"/>
                <a:gd name="T3" fmla="*/ 26 h 26"/>
                <a:gd name="T4" fmla="*/ 22 w 38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6">
                  <a:moveTo>
                    <a:pt x="22" y="0"/>
                  </a:moveTo>
                  <a:cubicBezTo>
                    <a:pt x="38" y="3"/>
                    <a:pt x="33" y="25"/>
                    <a:pt x="18" y="26"/>
                  </a:cubicBezTo>
                  <a:cubicBezTo>
                    <a:pt x="0" y="20"/>
                    <a:pt x="6" y="3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1" name="Freeform 60">
              <a:extLst>
                <a:ext uri="{FF2B5EF4-FFF2-40B4-BE49-F238E27FC236}">
                  <a16:creationId xmlns:a16="http://schemas.microsoft.com/office/drawing/2014/main" id="{0BA267D0-8F6B-4803-B948-70E29B4587E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15856" y="1902943"/>
              <a:ext cx="131153" cy="69362"/>
            </a:xfrm>
            <a:custGeom>
              <a:avLst/>
              <a:gdLst>
                <a:gd name="T0" fmla="*/ 24 w 40"/>
                <a:gd name="T1" fmla="*/ 0 h 23"/>
                <a:gd name="T2" fmla="*/ 25 w 40"/>
                <a:gd name="T3" fmla="*/ 23 h 23"/>
                <a:gd name="T4" fmla="*/ 24 w 40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3">
                  <a:moveTo>
                    <a:pt x="24" y="0"/>
                  </a:moveTo>
                  <a:cubicBezTo>
                    <a:pt x="40" y="0"/>
                    <a:pt x="38" y="20"/>
                    <a:pt x="25" y="23"/>
                  </a:cubicBezTo>
                  <a:cubicBezTo>
                    <a:pt x="0" y="22"/>
                    <a:pt x="6" y="4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2" name="Freeform 61">
              <a:extLst>
                <a:ext uri="{FF2B5EF4-FFF2-40B4-BE49-F238E27FC236}">
                  <a16:creationId xmlns:a16="http://schemas.microsoft.com/office/drawing/2014/main" id="{86E372A3-B9F4-4FEE-8B96-D9AD879E214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082153" y="2137303"/>
              <a:ext cx="137356" cy="99554"/>
            </a:xfrm>
            <a:custGeom>
              <a:avLst/>
              <a:gdLst>
                <a:gd name="T0" fmla="*/ 25 w 42"/>
                <a:gd name="T1" fmla="*/ 1 h 33"/>
                <a:gd name="T2" fmla="*/ 4 w 42"/>
                <a:gd name="T3" fmla="*/ 19 h 33"/>
                <a:gd name="T4" fmla="*/ 25 w 42"/>
                <a:gd name="T5" fmla="*/ 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3">
                  <a:moveTo>
                    <a:pt x="25" y="1"/>
                  </a:moveTo>
                  <a:cubicBezTo>
                    <a:pt x="42" y="14"/>
                    <a:pt x="15" y="33"/>
                    <a:pt x="4" y="19"/>
                  </a:cubicBezTo>
                  <a:cubicBezTo>
                    <a:pt x="0" y="5"/>
                    <a:pt x="16" y="0"/>
                    <a:pt x="25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3" name="Freeform 5">
              <a:extLst>
                <a:ext uri="{FF2B5EF4-FFF2-40B4-BE49-F238E27FC236}">
                  <a16:creationId xmlns:a16="http://schemas.microsoft.com/office/drawing/2014/main" id="{FF0C4564-5DA6-4224-A8B7-85CE1323DE8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10824" y="2818299"/>
              <a:ext cx="121406" cy="81603"/>
            </a:xfrm>
            <a:custGeom>
              <a:avLst/>
              <a:gdLst>
                <a:gd name="T0" fmla="*/ 20 w 37"/>
                <a:gd name="T1" fmla="*/ 1 h 27"/>
                <a:gd name="T2" fmla="*/ 22 w 37"/>
                <a:gd name="T3" fmla="*/ 27 h 27"/>
                <a:gd name="T4" fmla="*/ 20 w 37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7">
                  <a:moveTo>
                    <a:pt x="20" y="1"/>
                  </a:moveTo>
                  <a:cubicBezTo>
                    <a:pt x="31" y="1"/>
                    <a:pt x="37" y="24"/>
                    <a:pt x="22" y="27"/>
                  </a:cubicBezTo>
                  <a:cubicBezTo>
                    <a:pt x="2" y="27"/>
                    <a:pt x="0" y="0"/>
                    <a:pt x="20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4" name="Freeform 6">
              <a:extLst>
                <a:ext uri="{FF2B5EF4-FFF2-40B4-BE49-F238E27FC236}">
                  <a16:creationId xmlns:a16="http://schemas.microsoft.com/office/drawing/2014/main" id="{19F31D0D-C43D-4BB0-A13C-9524B84117D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391700" y="5088176"/>
              <a:ext cx="124063" cy="87315"/>
            </a:xfrm>
            <a:custGeom>
              <a:avLst/>
              <a:gdLst>
                <a:gd name="T0" fmla="*/ 12 w 38"/>
                <a:gd name="T1" fmla="*/ 3 h 29"/>
                <a:gd name="T2" fmla="*/ 15 w 38"/>
                <a:gd name="T3" fmla="*/ 29 h 29"/>
                <a:gd name="T4" fmla="*/ 12 w 38"/>
                <a:gd name="T5" fmla="*/ 3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9">
                  <a:moveTo>
                    <a:pt x="12" y="3"/>
                  </a:moveTo>
                  <a:cubicBezTo>
                    <a:pt x="34" y="0"/>
                    <a:pt x="38" y="26"/>
                    <a:pt x="15" y="29"/>
                  </a:cubicBezTo>
                  <a:cubicBezTo>
                    <a:pt x="4" y="23"/>
                    <a:pt x="0" y="9"/>
                    <a:pt x="12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5" name="Freeform 7">
              <a:extLst>
                <a:ext uri="{FF2B5EF4-FFF2-40B4-BE49-F238E27FC236}">
                  <a16:creationId xmlns:a16="http://schemas.microsoft.com/office/drawing/2014/main" id="{6B32FB03-B0FE-4731-BE41-C59AFB49FBF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371127" y="2531128"/>
              <a:ext cx="138242" cy="100371"/>
            </a:xfrm>
            <a:custGeom>
              <a:avLst/>
              <a:gdLst>
                <a:gd name="T0" fmla="*/ 25 w 42"/>
                <a:gd name="T1" fmla="*/ 1 h 33"/>
                <a:gd name="T2" fmla="*/ 4 w 42"/>
                <a:gd name="T3" fmla="*/ 19 h 33"/>
                <a:gd name="T4" fmla="*/ 25 w 42"/>
                <a:gd name="T5" fmla="*/ 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3">
                  <a:moveTo>
                    <a:pt x="25" y="1"/>
                  </a:moveTo>
                  <a:cubicBezTo>
                    <a:pt x="42" y="14"/>
                    <a:pt x="15" y="33"/>
                    <a:pt x="4" y="19"/>
                  </a:cubicBezTo>
                  <a:cubicBezTo>
                    <a:pt x="0" y="6"/>
                    <a:pt x="15" y="0"/>
                    <a:pt x="25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6" name="Freeform 8">
              <a:extLst>
                <a:ext uri="{FF2B5EF4-FFF2-40B4-BE49-F238E27FC236}">
                  <a16:creationId xmlns:a16="http://schemas.microsoft.com/office/drawing/2014/main" id="{BDD5B6F0-1E17-4DCD-AE5F-ED8C48892FE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01349" y="4735882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7" name="Freeform 9">
              <a:extLst>
                <a:ext uri="{FF2B5EF4-FFF2-40B4-BE49-F238E27FC236}">
                  <a16:creationId xmlns:a16="http://schemas.microsoft.com/office/drawing/2014/main" id="{0290BE17-E89B-4AF9-B3F6-AF4884D5246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09487" y="4455410"/>
              <a:ext cx="121406" cy="88130"/>
            </a:xfrm>
            <a:custGeom>
              <a:avLst/>
              <a:gdLst>
                <a:gd name="T0" fmla="*/ 18 w 37"/>
                <a:gd name="T1" fmla="*/ 4 h 29"/>
                <a:gd name="T2" fmla="*/ 22 w 37"/>
                <a:gd name="T3" fmla="*/ 29 h 29"/>
                <a:gd name="T4" fmla="*/ 18 w 37"/>
                <a:gd name="T5" fmla="*/ 4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9">
                  <a:moveTo>
                    <a:pt x="18" y="4"/>
                  </a:moveTo>
                  <a:cubicBezTo>
                    <a:pt x="35" y="0"/>
                    <a:pt x="37" y="28"/>
                    <a:pt x="22" y="29"/>
                  </a:cubicBezTo>
                  <a:cubicBezTo>
                    <a:pt x="7" y="28"/>
                    <a:pt x="0" y="1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8" name="Freeform 11">
              <a:extLst>
                <a:ext uri="{FF2B5EF4-FFF2-40B4-BE49-F238E27FC236}">
                  <a16:creationId xmlns:a16="http://schemas.microsoft.com/office/drawing/2014/main" id="{85F63089-F77F-4F02-8417-AAC1847FBCA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369848" y="4194178"/>
              <a:ext cx="143559" cy="102819"/>
            </a:xfrm>
            <a:custGeom>
              <a:avLst/>
              <a:gdLst>
                <a:gd name="T0" fmla="*/ 31 w 44"/>
                <a:gd name="T1" fmla="*/ 1 h 34"/>
                <a:gd name="T2" fmla="*/ 42 w 44"/>
                <a:gd name="T3" fmla="*/ 19 h 34"/>
                <a:gd name="T4" fmla="*/ 31 w 44"/>
                <a:gd name="T5" fmla="*/ 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4">
                  <a:moveTo>
                    <a:pt x="31" y="1"/>
                  </a:moveTo>
                  <a:cubicBezTo>
                    <a:pt x="39" y="0"/>
                    <a:pt x="44" y="12"/>
                    <a:pt x="42" y="19"/>
                  </a:cubicBezTo>
                  <a:cubicBezTo>
                    <a:pt x="25" y="34"/>
                    <a:pt x="0" y="8"/>
                    <a:pt x="3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9" name="Freeform 12">
              <a:extLst>
                <a:ext uri="{FF2B5EF4-FFF2-40B4-BE49-F238E27FC236}">
                  <a16:creationId xmlns:a16="http://schemas.microsoft.com/office/drawing/2014/main" id="{7B01CD5E-570F-4CBF-9904-94F30D928C5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381624" y="3691697"/>
              <a:ext cx="134697" cy="81603"/>
            </a:xfrm>
            <a:custGeom>
              <a:avLst/>
              <a:gdLst>
                <a:gd name="T0" fmla="*/ 22 w 41"/>
                <a:gd name="T1" fmla="*/ 0 h 27"/>
                <a:gd name="T2" fmla="*/ 8 w 41"/>
                <a:gd name="T3" fmla="*/ 20 h 27"/>
                <a:gd name="T4" fmla="*/ 22 w 41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7">
                  <a:moveTo>
                    <a:pt x="22" y="0"/>
                  </a:moveTo>
                  <a:cubicBezTo>
                    <a:pt x="41" y="12"/>
                    <a:pt x="24" y="27"/>
                    <a:pt x="8" y="20"/>
                  </a:cubicBezTo>
                  <a:cubicBezTo>
                    <a:pt x="0" y="7"/>
                    <a:pt x="8" y="0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0" name="Freeform 13">
              <a:extLst>
                <a:ext uri="{FF2B5EF4-FFF2-40B4-BE49-F238E27FC236}">
                  <a16:creationId xmlns:a16="http://schemas.microsoft.com/office/drawing/2014/main" id="{7EE6A672-2915-4B03-99A9-9364D5F1521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17787" y="3075050"/>
              <a:ext cx="124951" cy="69362"/>
            </a:xfrm>
            <a:custGeom>
              <a:avLst/>
              <a:gdLst>
                <a:gd name="T0" fmla="*/ 26 w 38"/>
                <a:gd name="T1" fmla="*/ 0 h 23"/>
                <a:gd name="T2" fmla="*/ 25 w 38"/>
                <a:gd name="T3" fmla="*/ 23 h 23"/>
                <a:gd name="T4" fmla="*/ 26 w 38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3">
                  <a:moveTo>
                    <a:pt x="26" y="0"/>
                  </a:moveTo>
                  <a:cubicBezTo>
                    <a:pt x="38" y="0"/>
                    <a:pt x="37" y="20"/>
                    <a:pt x="25" y="23"/>
                  </a:cubicBezTo>
                  <a:cubicBezTo>
                    <a:pt x="0" y="23"/>
                    <a:pt x="5" y="1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1" name="Freeform 14">
              <a:extLst>
                <a:ext uri="{FF2B5EF4-FFF2-40B4-BE49-F238E27FC236}">
                  <a16:creationId xmlns:a16="http://schemas.microsoft.com/office/drawing/2014/main" id="{2136B643-14E1-443A-BC1C-06ADAE65C30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376729" y="3335597"/>
              <a:ext cx="134697" cy="84866"/>
            </a:xfrm>
            <a:custGeom>
              <a:avLst/>
              <a:gdLst>
                <a:gd name="T0" fmla="*/ 26 w 41"/>
                <a:gd name="T1" fmla="*/ 1 h 28"/>
                <a:gd name="T2" fmla="*/ 39 w 41"/>
                <a:gd name="T3" fmla="*/ 20 h 28"/>
                <a:gd name="T4" fmla="*/ 26 w 41"/>
                <a:gd name="T5" fmla="*/ 1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8">
                  <a:moveTo>
                    <a:pt x="26" y="1"/>
                  </a:moveTo>
                  <a:cubicBezTo>
                    <a:pt x="34" y="0"/>
                    <a:pt x="41" y="12"/>
                    <a:pt x="39" y="20"/>
                  </a:cubicBezTo>
                  <a:cubicBezTo>
                    <a:pt x="17" y="28"/>
                    <a:pt x="0" y="12"/>
                    <a:pt x="26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2" name="Freeform 16">
              <a:extLst>
                <a:ext uri="{FF2B5EF4-FFF2-40B4-BE49-F238E27FC236}">
                  <a16:creationId xmlns:a16="http://schemas.microsoft.com/office/drawing/2014/main" id="{867FA393-4F37-4E1A-870B-F96775FAB7E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360464" y="3934729"/>
              <a:ext cx="143559" cy="97107"/>
            </a:xfrm>
            <a:custGeom>
              <a:avLst/>
              <a:gdLst>
                <a:gd name="T0" fmla="*/ 31 w 44"/>
                <a:gd name="T1" fmla="*/ 1 h 32"/>
                <a:gd name="T2" fmla="*/ 43 w 44"/>
                <a:gd name="T3" fmla="*/ 15 h 32"/>
                <a:gd name="T4" fmla="*/ 31 w 44"/>
                <a:gd name="T5" fmla="*/ 1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2">
                  <a:moveTo>
                    <a:pt x="31" y="1"/>
                  </a:moveTo>
                  <a:cubicBezTo>
                    <a:pt x="40" y="0"/>
                    <a:pt x="44" y="8"/>
                    <a:pt x="43" y="15"/>
                  </a:cubicBezTo>
                  <a:cubicBezTo>
                    <a:pt x="29" y="32"/>
                    <a:pt x="0" y="6"/>
                    <a:pt x="3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3" name="Freeform 17">
              <a:extLst>
                <a:ext uri="{FF2B5EF4-FFF2-40B4-BE49-F238E27FC236}">
                  <a16:creationId xmlns:a16="http://schemas.microsoft.com/office/drawing/2014/main" id="{E225A1BE-FAD2-4764-A7E4-A6DA07D0573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395443" y="5347417"/>
              <a:ext cx="94821" cy="69362"/>
            </a:xfrm>
            <a:custGeom>
              <a:avLst/>
              <a:gdLst>
                <a:gd name="T0" fmla="*/ 13 w 29"/>
                <a:gd name="T1" fmla="*/ 0 h 23"/>
                <a:gd name="T2" fmla="*/ 13 w 29"/>
                <a:gd name="T3" fmla="*/ 23 h 23"/>
                <a:gd name="T4" fmla="*/ 13 w 2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9" h="23">
                  <a:moveTo>
                    <a:pt x="13" y="0"/>
                  </a:moveTo>
                  <a:cubicBezTo>
                    <a:pt x="27" y="0"/>
                    <a:pt x="29" y="22"/>
                    <a:pt x="13" y="23"/>
                  </a:cubicBezTo>
                  <a:cubicBezTo>
                    <a:pt x="2" y="22"/>
                    <a:pt x="0" y="2"/>
                    <a:pt x="1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4" name="Freeform 21">
              <a:extLst>
                <a:ext uri="{FF2B5EF4-FFF2-40B4-BE49-F238E27FC236}">
                  <a16:creationId xmlns:a16="http://schemas.microsoft.com/office/drawing/2014/main" id="{25D65388-C7E0-4C07-822A-03C5009C6D1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343434" y="5658571"/>
              <a:ext cx="140901" cy="102819"/>
            </a:xfrm>
            <a:custGeom>
              <a:avLst/>
              <a:gdLst>
                <a:gd name="T0" fmla="*/ 24 w 43"/>
                <a:gd name="T1" fmla="*/ 0 h 34"/>
                <a:gd name="T2" fmla="*/ 14 w 43"/>
                <a:gd name="T3" fmla="*/ 23 h 34"/>
                <a:gd name="T4" fmla="*/ 24 w 43"/>
                <a:gd name="T5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4">
                  <a:moveTo>
                    <a:pt x="24" y="0"/>
                  </a:moveTo>
                  <a:cubicBezTo>
                    <a:pt x="43" y="3"/>
                    <a:pt x="28" y="34"/>
                    <a:pt x="14" y="23"/>
                  </a:cubicBezTo>
                  <a:cubicBezTo>
                    <a:pt x="0" y="28"/>
                    <a:pt x="4" y="5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5" name="Freeform 25">
              <a:extLst>
                <a:ext uri="{FF2B5EF4-FFF2-40B4-BE49-F238E27FC236}">
                  <a16:creationId xmlns:a16="http://schemas.microsoft.com/office/drawing/2014/main" id="{E1D79822-C494-449C-B439-F437DAD4F2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324095" y="6423833"/>
              <a:ext cx="134697" cy="93843"/>
            </a:xfrm>
            <a:custGeom>
              <a:avLst/>
              <a:gdLst>
                <a:gd name="T0" fmla="*/ 23 w 41"/>
                <a:gd name="T1" fmla="*/ 0 h 31"/>
                <a:gd name="T2" fmla="*/ 17 w 41"/>
                <a:gd name="T3" fmla="*/ 25 h 31"/>
                <a:gd name="T4" fmla="*/ 23 w 41"/>
                <a:gd name="T5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1">
                  <a:moveTo>
                    <a:pt x="23" y="0"/>
                  </a:moveTo>
                  <a:cubicBezTo>
                    <a:pt x="40" y="1"/>
                    <a:pt x="41" y="31"/>
                    <a:pt x="17" y="25"/>
                  </a:cubicBezTo>
                  <a:cubicBezTo>
                    <a:pt x="0" y="7"/>
                    <a:pt x="17" y="4"/>
                    <a:pt x="2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6" name="Freeform 29">
              <a:extLst>
                <a:ext uri="{FF2B5EF4-FFF2-40B4-BE49-F238E27FC236}">
                  <a16:creationId xmlns:a16="http://schemas.microsoft.com/office/drawing/2014/main" id="{CDB324E5-E8D9-40E3-BAB4-1F87E67E4F4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324317" y="5897278"/>
              <a:ext cx="118747" cy="120771"/>
            </a:xfrm>
            <a:custGeom>
              <a:avLst/>
              <a:gdLst>
                <a:gd name="T0" fmla="*/ 16 w 36"/>
                <a:gd name="T1" fmla="*/ 4 h 40"/>
                <a:gd name="T2" fmla="*/ 34 w 36"/>
                <a:gd name="T3" fmla="*/ 15 h 40"/>
                <a:gd name="T4" fmla="*/ 16 w 36"/>
                <a:gd name="T5" fmla="*/ 4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40">
                  <a:moveTo>
                    <a:pt x="16" y="4"/>
                  </a:moveTo>
                  <a:cubicBezTo>
                    <a:pt x="36" y="5"/>
                    <a:pt x="33" y="0"/>
                    <a:pt x="34" y="15"/>
                  </a:cubicBezTo>
                  <a:cubicBezTo>
                    <a:pt x="34" y="40"/>
                    <a:pt x="0" y="22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7" name="Freeform 31">
              <a:extLst>
                <a:ext uri="{FF2B5EF4-FFF2-40B4-BE49-F238E27FC236}">
                  <a16:creationId xmlns:a16="http://schemas.microsoft.com/office/drawing/2014/main" id="{15404AB3-12EB-462E-85A2-AF4A7E91D7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356013" y="6183127"/>
              <a:ext cx="131153" cy="72626"/>
            </a:xfrm>
            <a:custGeom>
              <a:avLst/>
              <a:gdLst>
                <a:gd name="T0" fmla="*/ 24 w 40"/>
                <a:gd name="T1" fmla="*/ 0 h 24"/>
                <a:gd name="T2" fmla="*/ 25 w 40"/>
                <a:gd name="T3" fmla="*/ 24 h 24"/>
                <a:gd name="T4" fmla="*/ 24 w 40"/>
                <a:gd name="T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4">
                  <a:moveTo>
                    <a:pt x="24" y="0"/>
                  </a:moveTo>
                  <a:cubicBezTo>
                    <a:pt x="40" y="0"/>
                    <a:pt x="38" y="20"/>
                    <a:pt x="25" y="24"/>
                  </a:cubicBezTo>
                  <a:cubicBezTo>
                    <a:pt x="0" y="22"/>
                    <a:pt x="6" y="4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8" name="Freeform 32">
              <a:extLst>
                <a:ext uri="{FF2B5EF4-FFF2-40B4-BE49-F238E27FC236}">
                  <a16:creationId xmlns:a16="http://schemas.microsoft.com/office/drawing/2014/main" id="{228021CB-53B3-4BCC-A14C-0B6951FC971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04198" y="3296179"/>
              <a:ext cx="144445" cy="106083"/>
            </a:xfrm>
            <a:custGeom>
              <a:avLst/>
              <a:gdLst>
                <a:gd name="T0" fmla="*/ 28 w 44"/>
                <a:gd name="T1" fmla="*/ 0 h 35"/>
                <a:gd name="T2" fmla="*/ 42 w 44"/>
                <a:gd name="T3" fmla="*/ 21 h 35"/>
                <a:gd name="T4" fmla="*/ 28 w 44"/>
                <a:gd name="T5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5">
                  <a:moveTo>
                    <a:pt x="28" y="0"/>
                  </a:moveTo>
                  <a:cubicBezTo>
                    <a:pt x="36" y="1"/>
                    <a:pt x="44" y="12"/>
                    <a:pt x="42" y="21"/>
                  </a:cubicBezTo>
                  <a:cubicBezTo>
                    <a:pt x="23" y="35"/>
                    <a:pt x="0" y="7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9" name="Freeform 33">
              <a:extLst>
                <a:ext uri="{FF2B5EF4-FFF2-40B4-BE49-F238E27FC236}">
                  <a16:creationId xmlns:a16="http://schemas.microsoft.com/office/drawing/2014/main" id="{B353D0BC-00A6-4EA4-9311-9FCB88CC202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34111" y="4387490"/>
              <a:ext cx="151535" cy="75075"/>
            </a:xfrm>
            <a:custGeom>
              <a:avLst/>
              <a:gdLst>
                <a:gd name="T0" fmla="*/ 23 w 46"/>
                <a:gd name="T1" fmla="*/ 0 h 25"/>
                <a:gd name="T2" fmla="*/ 29 w 46"/>
                <a:gd name="T3" fmla="*/ 25 h 25"/>
                <a:gd name="T4" fmla="*/ 23 w 46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6" h="25">
                  <a:moveTo>
                    <a:pt x="23" y="0"/>
                  </a:moveTo>
                  <a:cubicBezTo>
                    <a:pt x="32" y="1"/>
                    <a:pt x="46" y="21"/>
                    <a:pt x="29" y="25"/>
                  </a:cubicBezTo>
                  <a:cubicBezTo>
                    <a:pt x="10" y="23"/>
                    <a:pt x="0" y="9"/>
                    <a:pt x="2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0" name="Freeform 34">
              <a:extLst>
                <a:ext uri="{FF2B5EF4-FFF2-40B4-BE49-F238E27FC236}">
                  <a16:creationId xmlns:a16="http://schemas.microsoft.com/office/drawing/2014/main" id="{0E001FD3-6EDD-47A3-9916-826E1595DAB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38041" y="5384813"/>
              <a:ext cx="134697" cy="84051"/>
            </a:xfrm>
            <a:custGeom>
              <a:avLst/>
              <a:gdLst>
                <a:gd name="T0" fmla="*/ 22 w 41"/>
                <a:gd name="T1" fmla="*/ 0 h 28"/>
                <a:gd name="T2" fmla="*/ 8 w 41"/>
                <a:gd name="T3" fmla="*/ 21 h 28"/>
                <a:gd name="T4" fmla="*/ 22 w 41"/>
                <a:gd name="T5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8">
                  <a:moveTo>
                    <a:pt x="22" y="0"/>
                  </a:moveTo>
                  <a:cubicBezTo>
                    <a:pt x="41" y="13"/>
                    <a:pt x="24" y="28"/>
                    <a:pt x="8" y="21"/>
                  </a:cubicBezTo>
                  <a:cubicBezTo>
                    <a:pt x="0" y="8"/>
                    <a:pt x="8" y="0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1" name="Freeform 35">
              <a:extLst>
                <a:ext uri="{FF2B5EF4-FFF2-40B4-BE49-F238E27FC236}">
                  <a16:creationId xmlns:a16="http://schemas.microsoft.com/office/drawing/2014/main" id="{FE214D5B-D151-4E09-A01E-BEAAF9C679E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33693" y="4595717"/>
              <a:ext cx="131153" cy="84866"/>
            </a:xfrm>
            <a:custGeom>
              <a:avLst/>
              <a:gdLst>
                <a:gd name="T0" fmla="*/ 27 w 40"/>
                <a:gd name="T1" fmla="*/ 1 h 28"/>
                <a:gd name="T2" fmla="*/ 38 w 40"/>
                <a:gd name="T3" fmla="*/ 17 h 28"/>
                <a:gd name="T4" fmla="*/ 27 w 40"/>
                <a:gd name="T5" fmla="*/ 1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8">
                  <a:moveTo>
                    <a:pt x="27" y="1"/>
                  </a:moveTo>
                  <a:cubicBezTo>
                    <a:pt x="35" y="0"/>
                    <a:pt x="40" y="10"/>
                    <a:pt x="38" y="17"/>
                  </a:cubicBezTo>
                  <a:cubicBezTo>
                    <a:pt x="17" y="28"/>
                    <a:pt x="0" y="7"/>
                    <a:pt x="27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2" name="Freeform 36">
              <a:extLst>
                <a:ext uri="{FF2B5EF4-FFF2-40B4-BE49-F238E27FC236}">
                  <a16:creationId xmlns:a16="http://schemas.microsoft.com/office/drawing/2014/main" id="{3024EF13-0A45-49DD-B0F4-FA3A5169EF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05830" y="6046702"/>
              <a:ext cx="144445" cy="102819"/>
            </a:xfrm>
            <a:custGeom>
              <a:avLst/>
              <a:gdLst>
                <a:gd name="T0" fmla="*/ 31 w 44"/>
                <a:gd name="T1" fmla="*/ 1 h 34"/>
                <a:gd name="T2" fmla="*/ 25 w 44"/>
                <a:gd name="T3" fmla="*/ 22 h 34"/>
                <a:gd name="T4" fmla="*/ 31 w 44"/>
                <a:gd name="T5" fmla="*/ 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4">
                  <a:moveTo>
                    <a:pt x="31" y="1"/>
                  </a:moveTo>
                  <a:cubicBezTo>
                    <a:pt x="44" y="3"/>
                    <a:pt x="38" y="34"/>
                    <a:pt x="25" y="22"/>
                  </a:cubicBezTo>
                  <a:cubicBezTo>
                    <a:pt x="0" y="28"/>
                    <a:pt x="14" y="0"/>
                    <a:pt x="3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3" name="Freeform 37">
              <a:extLst>
                <a:ext uri="{FF2B5EF4-FFF2-40B4-BE49-F238E27FC236}">
                  <a16:creationId xmlns:a16="http://schemas.microsoft.com/office/drawing/2014/main" id="{95E0BDAE-48A7-4752-A150-74DA4BAE5E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17596" y="3060239"/>
              <a:ext cx="115202" cy="121588"/>
            </a:xfrm>
            <a:custGeom>
              <a:avLst/>
              <a:gdLst>
                <a:gd name="T0" fmla="*/ 16 w 35"/>
                <a:gd name="T1" fmla="*/ 4 h 40"/>
                <a:gd name="T2" fmla="*/ 33 w 35"/>
                <a:gd name="T3" fmla="*/ 15 h 40"/>
                <a:gd name="T4" fmla="*/ 16 w 35"/>
                <a:gd name="T5" fmla="*/ 4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5" h="40">
                  <a:moveTo>
                    <a:pt x="16" y="4"/>
                  </a:moveTo>
                  <a:cubicBezTo>
                    <a:pt x="35" y="4"/>
                    <a:pt x="32" y="0"/>
                    <a:pt x="33" y="15"/>
                  </a:cubicBezTo>
                  <a:cubicBezTo>
                    <a:pt x="34" y="40"/>
                    <a:pt x="0" y="22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4" name="Freeform 38">
              <a:extLst>
                <a:ext uri="{FF2B5EF4-FFF2-40B4-BE49-F238E27FC236}">
                  <a16:creationId xmlns:a16="http://schemas.microsoft.com/office/drawing/2014/main" id="{DE128EDB-3179-4F47-8B37-BEDE3B82FFC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25265" y="4900335"/>
              <a:ext cx="127608" cy="69362"/>
            </a:xfrm>
            <a:custGeom>
              <a:avLst/>
              <a:gdLst>
                <a:gd name="T0" fmla="*/ 26 w 39"/>
                <a:gd name="T1" fmla="*/ 0 h 23"/>
                <a:gd name="T2" fmla="*/ 26 w 39"/>
                <a:gd name="T3" fmla="*/ 23 h 23"/>
                <a:gd name="T4" fmla="*/ 26 w 3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3">
                  <a:moveTo>
                    <a:pt x="26" y="0"/>
                  </a:moveTo>
                  <a:cubicBezTo>
                    <a:pt x="39" y="1"/>
                    <a:pt x="38" y="21"/>
                    <a:pt x="26" y="23"/>
                  </a:cubicBezTo>
                  <a:cubicBezTo>
                    <a:pt x="0" y="23"/>
                    <a:pt x="5" y="2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5" name="Freeform 39">
              <a:extLst>
                <a:ext uri="{FF2B5EF4-FFF2-40B4-BE49-F238E27FC236}">
                  <a16:creationId xmlns:a16="http://schemas.microsoft.com/office/drawing/2014/main" id="{E09CDD49-7B7B-42C0-A09E-6CFB3CDFF6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17373" y="5141456"/>
              <a:ext cx="131153" cy="81603"/>
            </a:xfrm>
            <a:custGeom>
              <a:avLst/>
              <a:gdLst>
                <a:gd name="T0" fmla="*/ 25 w 40"/>
                <a:gd name="T1" fmla="*/ 0 h 27"/>
                <a:gd name="T2" fmla="*/ 38 w 40"/>
                <a:gd name="T3" fmla="*/ 20 h 27"/>
                <a:gd name="T4" fmla="*/ 25 w 40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7">
                  <a:moveTo>
                    <a:pt x="25" y="0"/>
                  </a:moveTo>
                  <a:cubicBezTo>
                    <a:pt x="34" y="0"/>
                    <a:pt x="40" y="11"/>
                    <a:pt x="38" y="20"/>
                  </a:cubicBezTo>
                  <a:cubicBezTo>
                    <a:pt x="17" y="27"/>
                    <a:pt x="0" y="12"/>
                    <a:pt x="25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6" name="Freeform 40">
              <a:extLst>
                <a:ext uri="{FF2B5EF4-FFF2-40B4-BE49-F238E27FC236}">
                  <a16:creationId xmlns:a16="http://schemas.microsoft.com/office/drawing/2014/main" id="{93C5D839-4CD5-4165-9091-7D9B92CDC1D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12337" y="2598157"/>
              <a:ext cx="134697" cy="81603"/>
            </a:xfrm>
            <a:custGeom>
              <a:avLst/>
              <a:gdLst>
                <a:gd name="T0" fmla="*/ 19 w 41"/>
                <a:gd name="T1" fmla="*/ 0 h 27"/>
                <a:gd name="T2" fmla="*/ 7 w 41"/>
                <a:gd name="T3" fmla="*/ 20 h 27"/>
                <a:gd name="T4" fmla="*/ 19 w 41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7">
                  <a:moveTo>
                    <a:pt x="19" y="0"/>
                  </a:moveTo>
                  <a:cubicBezTo>
                    <a:pt x="41" y="9"/>
                    <a:pt x="28" y="27"/>
                    <a:pt x="7" y="20"/>
                  </a:cubicBezTo>
                  <a:cubicBezTo>
                    <a:pt x="0" y="8"/>
                    <a:pt x="7" y="1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7" name="Freeform 41">
              <a:extLst>
                <a:ext uri="{FF2B5EF4-FFF2-40B4-BE49-F238E27FC236}">
                  <a16:creationId xmlns:a16="http://schemas.microsoft.com/office/drawing/2014/main" id="{3C7F638A-BB6D-4B24-A7F9-03BF8087459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05830" y="6278710"/>
              <a:ext cx="144445" cy="78339"/>
            </a:xfrm>
            <a:custGeom>
              <a:avLst/>
              <a:gdLst>
                <a:gd name="T0" fmla="*/ 29 w 44"/>
                <a:gd name="T1" fmla="*/ 0 h 26"/>
                <a:gd name="T2" fmla="*/ 26 w 44"/>
                <a:gd name="T3" fmla="*/ 26 h 26"/>
                <a:gd name="T4" fmla="*/ 29 w 44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26">
                  <a:moveTo>
                    <a:pt x="29" y="0"/>
                  </a:moveTo>
                  <a:cubicBezTo>
                    <a:pt x="44" y="3"/>
                    <a:pt x="40" y="22"/>
                    <a:pt x="26" y="26"/>
                  </a:cubicBezTo>
                  <a:cubicBezTo>
                    <a:pt x="0" y="25"/>
                    <a:pt x="11" y="6"/>
                    <a:pt x="2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8" name="Freeform 42">
              <a:extLst>
                <a:ext uri="{FF2B5EF4-FFF2-40B4-BE49-F238E27FC236}">
                  <a16:creationId xmlns:a16="http://schemas.microsoft.com/office/drawing/2014/main" id="{5B59DB64-329B-45EA-8A67-4213A886B5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093998" y="5596726"/>
              <a:ext cx="144445" cy="97107"/>
            </a:xfrm>
            <a:custGeom>
              <a:avLst/>
              <a:gdLst>
                <a:gd name="T0" fmla="*/ 31 w 44"/>
                <a:gd name="T1" fmla="*/ 1 h 32"/>
                <a:gd name="T2" fmla="*/ 43 w 44"/>
                <a:gd name="T3" fmla="*/ 16 h 32"/>
                <a:gd name="T4" fmla="*/ 31 w 44"/>
                <a:gd name="T5" fmla="*/ 1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2">
                  <a:moveTo>
                    <a:pt x="31" y="1"/>
                  </a:moveTo>
                  <a:cubicBezTo>
                    <a:pt x="40" y="0"/>
                    <a:pt x="44" y="8"/>
                    <a:pt x="43" y="16"/>
                  </a:cubicBezTo>
                  <a:cubicBezTo>
                    <a:pt x="29" y="32"/>
                    <a:pt x="0" y="7"/>
                    <a:pt x="3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9" name="Freeform 44">
              <a:extLst>
                <a:ext uri="{FF2B5EF4-FFF2-40B4-BE49-F238E27FC236}">
                  <a16:creationId xmlns:a16="http://schemas.microsoft.com/office/drawing/2014/main" id="{D8DAB003-6484-4D1D-85AE-93FA09BC5EF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097788" y="4080854"/>
              <a:ext cx="131153" cy="84866"/>
            </a:xfrm>
            <a:custGeom>
              <a:avLst/>
              <a:gdLst>
                <a:gd name="T0" fmla="*/ 27 w 40"/>
                <a:gd name="T1" fmla="*/ 1 h 28"/>
                <a:gd name="T2" fmla="*/ 38 w 40"/>
                <a:gd name="T3" fmla="*/ 17 h 28"/>
                <a:gd name="T4" fmla="*/ 27 w 40"/>
                <a:gd name="T5" fmla="*/ 1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8">
                  <a:moveTo>
                    <a:pt x="27" y="1"/>
                  </a:moveTo>
                  <a:cubicBezTo>
                    <a:pt x="35" y="0"/>
                    <a:pt x="40" y="10"/>
                    <a:pt x="38" y="17"/>
                  </a:cubicBezTo>
                  <a:cubicBezTo>
                    <a:pt x="17" y="28"/>
                    <a:pt x="0" y="7"/>
                    <a:pt x="27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60" name="Freeform 45">
              <a:extLst>
                <a:ext uri="{FF2B5EF4-FFF2-40B4-BE49-F238E27FC236}">
                  <a16:creationId xmlns:a16="http://schemas.microsoft.com/office/drawing/2014/main" id="{D49280A1-ACA8-4CD6-9012-AF12660F07E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075637" y="5836680"/>
              <a:ext cx="144445" cy="102819"/>
            </a:xfrm>
            <a:custGeom>
              <a:avLst/>
              <a:gdLst>
                <a:gd name="T0" fmla="*/ 31 w 44"/>
                <a:gd name="T1" fmla="*/ 0 h 34"/>
                <a:gd name="T2" fmla="*/ 42 w 44"/>
                <a:gd name="T3" fmla="*/ 19 h 34"/>
                <a:gd name="T4" fmla="*/ 31 w 44"/>
                <a:gd name="T5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4">
                  <a:moveTo>
                    <a:pt x="31" y="0"/>
                  </a:moveTo>
                  <a:cubicBezTo>
                    <a:pt x="39" y="0"/>
                    <a:pt x="44" y="12"/>
                    <a:pt x="42" y="19"/>
                  </a:cubicBezTo>
                  <a:cubicBezTo>
                    <a:pt x="25" y="34"/>
                    <a:pt x="0" y="8"/>
                    <a:pt x="3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61" name="Freeform 46">
              <a:extLst>
                <a:ext uri="{FF2B5EF4-FFF2-40B4-BE49-F238E27FC236}">
                  <a16:creationId xmlns:a16="http://schemas.microsoft.com/office/drawing/2014/main" id="{C03EAE8C-6089-40E5-9361-2E266A1EEBA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24696" y="2830776"/>
              <a:ext cx="121406" cy="81603"/>
            </a:xfrm>
            <a:custGeom>
              <a:avLst/>
              <a:gdLst>
                <a:gd name="T0" fmla="*/ 19 w 37"/>
                <a:gd name="T1" fmla="*/ 1 h 27"/>
                <a:gd name="T2" fmla="*/ 21 w 37"/>
                <a:gd name="T3" fmla="*/ 27 h 27"/>
                <a:gd name="T4" fmla="*/ 19 w 37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7">
                  <a:moveTo>
                    <a:pt x="19" y="1"/>
                  </a:moveTo>
                  <a:cubicBezTo>
                    <a:pt x="31" y="2"/>
                    <a:pt x="37" y="24"/>
                    <a:pt x="21" y="27"/>
                  </a:cubicBezTo>
                  <a:cubicBezTo>
                    <a:pt x="1" y="27"/>
                    <a:pt x="0" y="0"/>
                    <a:pt x="19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62" name="Freeform 47">
              <a:extLst>
                <a:ext uri="{FF2B5EF4-FFF2-40B4-BE49-F238E27FC236}">
                  <a16:creationId xmlns:a16="http://schemas.microsoft.com/office/drawing/2014/main" id="{02E3A077-F087-4E14-A13E-4E9D4369B1F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082841" y="3849727"/>
              <a:ext cx="147990" cy="78339"/>
            </a:xfrm>
            <a:custGeom>
              <a:avLst/>
              <a:gdLst>
                <a:gd name="T0" fmla="*/ 22 w 45"/>
                <a:gd name="T1" fmla="*/ 0 h 26"/>
                <a:gd name="T2" fmla="*/ 28 w 45"/>
                <a:gd name="T3" fmla="*/ 26 h 26"/>
                <a:gd name="T4" fmla="*/ 22 w 45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26">
                  <a:moveTo>
                    <a:pt x="22" y="0"/>
                  </a:moveTo>
                  <a:cubicBezTo>
                    <a:pt x="32" y="2"/>
                    <a:pt x="45" y="22"/>
                    <a:pt x="28" y="26"/>
                  </a:cubicBezTo>
                  <a:cubicBezTo>
                    <a:pt x="10" y="24"/>
                    <a:pt x="0" y="9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63" name="Freeform 48">
              <a:extLst>
                <a:ext uri="{FF2B5EF4-FFF2-40B4-BE49-F238E27FC236}">
                  <a16:creationId xmlns:a16="http://schemas.microsoft.com/office/drawing/2014/main" id="{7CE4FAAA-45E7-4C86-B59A-F284B79EFD2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078098" y="3616257"/>
              <a:ext cx="133812" cy="79154"/>
            </a:xfrm>
            <a:custGeom>
              <a:avLst/>
              <a:gdLst>
                <a:gd name="T0" fmla="*/ 19 w 41"/>
                <a:gd name="T1" fmla="*/ 0 h 26"/>
                <a:gd name="T2" fmla="*/ 7 w 41"/>
                <a:gd name="T3" fmla="*/ 19 h 26"/>
                <a:gd name="T4" fmla="*/ 19 w 41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6">
                  <a:moveTo>
                    <a:pt x="19" y="0"/>
                  </a:moveTo>
                  <a:cubicBezTo>
                    <a:pt x="41" y="9"/>
                    <a:pt x="28" y="26"/>
                    <a:pt x="7" y="19"/>
                  </a:cubicBezTo>
                  <a:cubicBezTo>
                    <a:pt x="0" y="8"/>
                    <a:pt x="7" y="1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64" name="Freeform 49">
              <a:extLst>
                <a:ext uri="{FF2B5EF4-FFF2-40B4-BE49-F238E27FC236}">
                  <a16:creationId xmlns:a16="http://schemas.microsoft.com/office/drawing/2014/main" id="{E2689B62-CCA1-4EE5-B622-FBA51686891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076712" y="6507925"/>
              <a:ext cx="127608" cy="81603"/>
            </a:xfrm>
            <a:custGeom>
              <a:avLst/>
              <a:gdLst>
                <a:gd name="T0" fmla="*/ 21 w 39"/>
                <a:gd name="T1" fmla="*/ 2 h 27"/>
                <a:gd name="T2" fmla="*/ 26 w 39"/>
                <a:gd name="T3" fmla="*/ 24 h 27"/>
                <a:gd name="T4" fmla="*/ 21 w 39"/>
                <a:gd name="T5" fmla="*/ 2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7">
                  <a:moveTo>
                    <a:pt x="21" y="2"/>
                  </a:moveTo>
                  <a:cubicBezTo>
                    <a:pt x="36" y="0"/>
                    <a:pt x="39" y="17"/>
                    <a:pt x="26" y="24"/>
                  </a:cubicBezTo>
                  <a:cubicBezTo>
                    <a:pt x="8" y="27"/>
                    <a:pt x="0" y="9"/>
                    <a:pt x="21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65" name="Freeform 8">
              <a:extLst>
                <a:ext uri="{FF2B5EF4-FFF2-40B4-BE49-F238E27FC236}">
                  <a16:creationId xmlns:a16="http://schemas.microsoft.com/office/drawing/2014/main" id="{113638EE-3BCF-4315-A329-3C6766A3890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41853" y="34906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66" name="Freeform 106">
              <a:extLst>
                <a:ext uri="{FF2B5EF4-FFF2-40B4-BE49-F238E27FC236}">
                  <a16:creationId xmlns:a16="http://schemas.microsoft.com/office/drawing/2014/main" id="{4FB36B8F-335B-40F2-83BB-C2B2689DC2E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301184" y="6639670"/>
              <a:ext cx="134697" cy="97107"/>
            </a:xfrm>
            <a:custGeom>
              <a:avLst/>
              <a:gdLst>
                <a:gd name="T0" fmla="*/ 25 w 41"/>
                <a:gd name="T1" fmla="*/ 0 h 32"/>
                <a:gd name="T2" fmla="*/ 4 w 41"/>
                <a:gd name="T3" fmla="*/ 18 h 32"/>
                <a:gd name="T4" fmla="*/ 25 w 41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2">
                  <a:moveTo>
                    <a:pt x="25" y="0"/>
                  </a:moveTo>
                  <a:cubicBezTo>
                    <a:pt x="41" y="13"/>
                    <a:pt x="15" y="32"/>
                    <a:pt x="4" y="18"/>
                  </a:cubicBezTo>
                  <a:cubicBezTo>
                    <a:pt x="0" y="5"/>
                    <a:pt x="15" y="0"/>
                    <a:pt x="25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</p:grpSp>
      <p:sp useBgFill="1">
        <p:nvSpPr>
          <p:cNvPr id="68" name="Rectangle 67">
            <a:extLst>
              <a:ext uri="{FF2B5EF4-FFF2-40B4-BE49-F238E27FC236}">
                <a16:creationId xmlns:a16="http://schemas.microsoft.com/office/drawing/2014/main" id="{D6F5F07B-A917-442C-82D5-5719737E9E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4" descr="Diagram&#10;&#10;Description automatically generated">
            <a:extLst>
              <a:ext uri="{FF2B5EF4-FFF2-40B4-BE49-F238E27FC236}">
                <a16:creationId xmlns:a16="http://schemas.microsoft.com/office/drawing/2014/main" id="{9856656D-2355-4A6D-B880-2F882076965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16"/>
          <a:stretch/>
        </p:blipFill>
        <p:spPr>
          <a:xfrm>
            <a:off x="9" y="-1119"/>
            <a:ext cx="12191982" cy="6859119"/>
          </a:xfrm>
          <a:prstGeom prst="rect">
            <a:avLst/>
          </a:prstGeom>
        </p:spPr>
      </p:pic>
      <p:sp>
        <p:nvSpPr>
          <p:cNvPr id="70" name="Rectangle 69">
            <a:extLst>
              <a:ext uri="{FF2B5EF4-FFF2-40B4-BE49-F238E27FC236}">
                <a16:creationId xmlns:a16="http://schemas.microsoft.com/office/drawing/2014/main" id="{C6C3E48C-655A-4982-8E73-7FB0D9E650F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9" y="3307170"/>
            <a:ext cx="12191982" cy="3558767"/>
          </a:xfrm>
          <a:prstGeom prst="rect">
            <a:avLst/>
          </a:prstGeom>
          <a:gradFill>
            <a:gsLst>
              <a:gs pos="89000">
                <a:srgbClr val="000000">
                  <a:alpha val="0"/>
                </a:srgbClr>
              </a:gs>
              <a:gs pos="0">
                <a:schemeClr val="tx1"/>
              </a:gs>
              <a:gs pos="56000">
                <a:srgbClr val="000000">
                  <a:alpha val="26000"/>
                </a:srgbClr>
              </a:gs>
              <a:gs pos="14000">
                <a:srgbClr val="000000">
                  <a:alpha val="37000"/>
                </a:srgbClr>
              </a:gs>
              <a:gs pos="0">
                <a:srgbClr val="000000">
                  <a:alpha val="25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6D5B161-10C5-4077-90C6-77A4667C42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642082" y="3507807"/>
            <a:ext cx="8625385" cy="2729554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dirty="0">
                <a:solidFill>
                  <a:srgbClr val="FFFFFF"/>
                </a:solidFill>
              </a:rPr>
              <a:t>How are you getting on? </a:t>
            </a:r>
          </a:p>
        </p:txBody>
      </p:sp>
    </p:spTree>
    <p:extLst>
      <p:ext uri="{BB962C8B-B14F-4D97-AF65-F5344CB8AC3E}">
        <p14:creationId xmlns:p14="http://schemas.microsoft.com/office/powerpoint/2010/main" val="366051349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EA4B60-483C-4129-A053-E9620A4C55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Final thoughts</a:t>
            </a:r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99483AF6-B144-4924-88B1-9FE16DBC4B0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188194" y="174277"/>
            <a:ext cx="3804905" cy="2148971"/>
          </a:xfrm>
        </p:spPr>
      </p:pic>
      <p:pic>
        <p:nvPicPr>
          <p:cNvPr id="5" name="Picture 5">
            <a:extLst>
              <a:ext uri="{FF2B5EF4-FFF2-40B4-BE49-F238E27FC236}">
                <a16:creationId xmlns:a16="http://schemas.microsoft.com/office/drawing/2014/main" id="{85193909-5104-43DC-852F-43C2DCF5C69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8351" y="2668577"/>
            <a:ext cx="6980663" cy="3918359"/>
          </a:xfrm>
          <a:prstGeom prst="rect">
            <a:avLst/>
          </a:prstGeom>
        </p:spPr>
      </p:pic>
      <p:pic>
        <p:nvPicPr>
          <p:cNvPr id="6" name="Picture 6" descr="Text&#10;&#10;Description automatically generated">
            <a:extLst>
              <a:ext uri="{FF2B5EF4-FFF2-40B4-BE49-F238E27FC236}">
                <a16:creationId xmlns:a16="http://schemas.microsoft.com/office/drawing/2014/main" id="{42AFF469-2D46-447E-BDA1-1BE4B112A86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76839" y="2540619"/>
            <a:ext cx="3644590" cy="36445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183607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124783-43CB-4C53-9454-6BAFCBFE63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B4A5E0E-7850-4943-9D38-D4C49E4CE32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Online Media 5" title="Respect Rap Only">
            <a:hlinkClick r:id="" action="ppaction://media"/>
            <a:extLst>
              <a:ext uri="{FF2B5EF4-FFF2-40B4-BE49-F238E27FC236}">
                <a16:creationId xmlns:a16="http://schemas.microsoft.com/office/drawing/2014/main" id="{942A846B-F951-483C-83C8-C0768324A344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1678937" y="758432"/>
            <a:ext cx="7821683" cy="53365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2917419"/>
      </p:ext>
    </p:extLst>
  </p:cSld>
  <p:clrMapOvr>
    <a:masterClrMapping/>
  </p:clrMapOvr>
</p:sld>
</file>

<file path=ppt/theme/theme1.xml><?xml version="1.0" encoding="utf-8"?>
<a:theme xmlns:a="http://schemas.openxmlformats.org/drawingml/2006/main" name="BohemianVTI">
  <a:themeElements>
    <a:clrScheme name="Boho">
      <a:dk1>
        <a:sysClr val="windowText" lastClr="000000"/>
      </a:dk1>
      <a:lt1>
        <a:sysClr val="window" lastClr="FFFFFF"/>
      </a:lt1>
      <a:dk2>
        <a:srgbClr val="323232"/>
      </a:dk2>
      <a:lt2>
        <a:srgbClr val="F4F1EF"/>
      </a:lt2>
      <a:accent1>
        <a:srgbClr val="8F4F58"/>
      </a:accent1>
      <a:accent2>
        <a:srgbClr val="D09182"/>
      </a:accent2>
      <a:accent3>
        <a:srgbClr val="C7A085"/>
      </a:accent3>
      <a:accent4>
        <a:srgbClr val="ADA085"/>
      </a:accent4>
      <a:accent5>
        <a:srgbClr val="5F787F"/>
      </a:accent5>
      <a:accent6>
        <a:srgbClr val="5A6768"/>
      </a:accent6>
      <a:hlink>
        <a:srgbClr val="A25872"/>
      </a:hlink>
      <a:folHlink>
        <a:srgbClr val="667A7E"/>
      </a:folHlink>
    </a:clrScheme>
    <a:fontScheme name="modern love avenir">
      <a:majorFont>
        <a:latin typeface="Modern Love"/>
        <a:ea typeface=""/>
        <a:cs typeface=""/>
      </a:majorFont>
      <a:minorFont>
        <a:latin typeface="Avenir Next L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ohemianVTI" id="{B5E50611-F7C7-47BC-81A6-BE9493DF8677}" vid="{7A26D0DD-A1A5-444B-B0FB-E7DB9E2D047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14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BohemianVTI</vt:lpstr>
      <vt:lpstr>Assembly with Mrs Reid</vt:lpstr>
      <vt:lpstr>PowerPoint Presentation</vt:lpstr>
      <vt:lpstr>What is Respect? </vt:lpstr>
      <vt:lpstr>Last Year we talked about how to show respect in school.</vt:lpstr>
      <vt:lpstr>What happens when we disagree?  Can we learn to disagree well?  </vt:lpstr>
      <vt:lpstr>Everyone has a disagreement with their friends, family or work colleagues at some time. </vt:lpstr>
      <vt:lpstr>PowerPoint Presentation</vt:lpstr>
      <vt:lpstr> So how can we use language to help us disagree well and show RESPECT to our friends and family?   </vt:lpstr>
      <vt:lpstr>Language for disagreeing well</vt:lpstr>
      <vt:lpstr>How else can we find ways to be respectful when we disagree? </vt:lpstr>
      <vt:lpstr>I wonder...</vt:lpstr>
      <vt:lpstr>How are you getting on? </vt:lpstr>
      <vt:lpstr>Final thoughts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/>
  <cp:revision>318</cp:revision>
  <dcterms:created xsi:type="dcterms:W3CDTF">2022-03-15T09:04:15Z</dcterms:created>
  <dcterms:modified xsi:type="dcterms:W3CDTF">2022-03-15T13:42:24Z</dcterms:modified>
</cp:coreProperties>
</file>