
<file path=[Content_Types].xml><?xml version="1.0" encoding="utf-8"?>
<Types xmlns="http://schemas.openxmlformats.org/package/2006/content-types">
  <Default Extension="jpe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750" r:id="rId2"/>
  </p:sldMasterIdLst>
  <p:sldIdLst>
    <p:sldId id="256" r:id="rId3"/>
    <p:sldId id="260" r:id="rId4"/>
    <p:sldId id="259" r:id="rId5"/>
    <p:sldId id="257" r:id="rId6"/>
    <p:sldId id="258" r:id="rId7"/>
    <p:sldId id="261" r:id="rId8"/>
    <p:sldId id="264" r:id="rId9"/>
    <p:sldId id="262" r:id="rId10"/>
    <p:sldId id="263" r:id="rId11"/>
    <p:sldId id="265" r:id="rId12"/>
    <p:sldId id="266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246BD75-9BCB-4902-A5FF-141864F10C1D}" v="235" dt="2022-03-20T16:49:16.652"/>
    <p1510:client id="{D8746A63-E4E3-E21B-679C-C02B2102788C}" v="23" dt="2022-03-20T17:09:09.15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microsoft.com/office/2016/11/relationships/changesInfo" Target="changesInfos/changesInfo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microsoft.com/office/2015/10/relationships/revisionInfo" Target="revisionInfo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s Reid" userId="S::head.2569@botley.oxon.sch.uk::4ce06464-2145-4ede-8403-acded84808d2" providerId="AD" clId="Web-{0246BD75-9BCB-4902-A5FF-141864F10C1D}"/>
    <pc:docChg chg="addSld modSld sldOrd addMainMaster">
      <pc:chgData name="Mrs Reid" userId="S::head.2569@botley.oxon.sch.uk::4ce06464-2145-4ede-8403-acded84808d2" providerId="AD" clId="Web-{0246BD75-9BCB-4902-A5FF-141864F10C1D}" dt="2022-03-20T16:49:16.652" v="254" actId="20577"/>
      <pc:docMkLst>
        <pc:docMk/>
      </pc:docMkLst>
      <pc:sldChg chg="addSp delSp modSp">
        <pc:chgData name="Mrs Reid" userId="S::head.2569@botley.oxon.sch.uk::4ce06464-2145-4ede-8403-acded84808d2" providerId="AD" clId="Web-{0246BD75-9BCB-4902-A5FF-141864F10C1D}" dt="2022-03-20T16:08:48.051" v="47" actId="1076"/>
        <pc:sldMkLst>
          <pc:docMk/>
          <pc:sldMk cId="109857222" sldId="256"/>
        </pc:sldMkLst>
        <pc:spChg chg="mod">
          <ac:chgData name="Mrs Reid" userId="S::head.2569@botley.oxon.sch.uk::4ce06464-2145-4ede-8403-acded84808d2" providerId="AD" clId="Web-{0246BD75-9BCB-4902-A5FF-141864F10C1D}" dt="2022-03-20T16:08:04.019" v="40" actId="20577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Mrs Reid" userId="S::head.2569@botley.oxon.sch.uk::4ce06464-2145-4ede-8403-acded84808d2" providerId="AD" clId="Web-{0246BD75-9BCB-4902-A5FF-141864F10C1D}" dt="2022-03-20T16:08:46.379" v="46" actId="1076"/>
          <ac:spMkLst>
            <pc:docMk/>
            <pc:sldMk cId="109857222" sldId="256"/>
            <ac:spMk id="3" creationId="{00000000-0000-0000-0000-000000000000}"/>
          </ac:spMkLst>
        </pc:spChg>
        <pc:spChg chg="add del mod">
          <ac:chgData name="Mrs Reid" userId="S::head.2569@botley.oxon.sch.uk::4ce06464-2145-4ede-8403-acded84808d2" providerId="AD" clId="Web-{0246BD75-9BCB-4902-A5FF-141864F10C1D}" dt="2022-03-20T16:07:24.596" v="24"/>
          <ac:spMkLst>
            <pc:docMk/>
            <pc:sldMk cId="109857222" sldId="256"/>
            <ac:spMk id="5" creationId="{CF265276-8910-445C-8530-DA157D436948}"/>
          </ac:spMkLst>
        </pc:spChg>
        <pc:picChg chg="add del mod">
          <ac:chgData name="Mrs Reid" userId="S::head.2569@botley.oxon.sch.uk::4ce06464-2145-4ede-8403-acded84808d2" providerId="AD" clId="Web-{0246BD75-9BCB-4902-A5FF-141864F10C1D}" dt="2022-03-20T16:08:29.238" v="42"/>
          <ac:picMkLst>
            <pc:docMk/>
            <pc:sldMk cId="109857222" sldId="256"/>
            <ac:picMk id="4" creationId="{7C4B680D-9FD8-4D7E-BC01-3769F92FE72C}"/>
          </ac:picMkLst>
        </pc:picChg>
        <pc:picChg chg="add mod">
          <ac:chgData name="Mrs Reid" userId="S::head.2569@botley.oxon.sch.uk::4ce06464-2145-4ede-8403-acded84808d2" providerId="AD" clId="Web-{0246BD75-9BCB-4902-A5FF-141864F10C1D}" dt="2022-03-20T16:08:48.051" v="47" actId="1076"/>
          <ac:picMkLst>
            <pc:docMk/>
            <pc:sldMk cId="109857222" sldId="256"/>
            <ac:picMk id="7" creationId="{3D2FE29C-87D1-469A-A0C4-A07CE77D7706}"/>
          </ac:picMkLst>
        </pc:picChg>
      </pc:sldChg>
      <pc:sldChg chg="addSp delSp modSp new mod setBg">
        <pc:chgData name="Mrs Reid" userId="S::head.2569@botley.oxon.sch.uk::4ce06464-2145-4ede-8403-acded84808d2" providerId="AD" clId="Web-{0246BD75-9BCB-4902-A5FF-141864F10C1D}" dt="2022-03-20T16:27:21.368" v="96" actId="1076"/>
        <pc:sldMkLst>
          <pc:docMk/>
          <pc:sldMk cId="3613593229" sldId="257"/>
        </pc:sldMkLst>
        <pc:spChg chg="mod">
          <ac:chgData name="Mrs Reid" userId="S::head.2569@botley.oxon.sch.uk::4ce06464-2145-4ede-8403-acded84808d2" providerId="AD" clId="Web-{0246BD75-9BCB-4902-A5FF-141864F10C1D}" dt="2022-03-20T16:27:21.368" v="96" actId="1076"/>
          <ac:spMkLst>
            <pc:docMk/>
            <pc:sldMk cId="3613593229" sldId="257"/>
            <ac:spMk id="2" creationId="{A7FD55D1-68B6-4618-A778-FBFF79FFCE11}"/>
          </ac:spMkLst>
        </pc:spChg>
        <pc:spChg chg="del">
          <ac:chgData name="Mrs Reid" userId="S::head.2569@botley.oxon.sch.uk::4ce06464-2145-4ede-8403-acded84808d2" providerId="AD" clId="Web-{0246BD75-9BCB-4902-A5FF-141864F10C1D}" dt="2022-03-20T16:09:21.114" v="63"/>
          <ac:spMkLst>
            <pc:docMk/>
            <pc:sldMk cId="3613593229" sldId="257"/>
            <ac:spMk id="3" creationId="{8FC9FCE1-AC5A-4647-AC02-D86A19BD1887}"/>
          </ac:spMkLst>
        </pc:spChg>
        <pc:spChg chg="add mod">
          <ac:chgData name="Mrs Reid" userId="S::head.2569@botley.oxon.sch.uk::4ce06464-2145-4ede-8403-acded84808d2" providerId="AD" clId="Web-{0246BD75-9BCB-4902-A5FF-141864F10C1D}" dt="2022-03-20T16:27:13.150" v="94" actId="1076"/>
          <ac:spMkLst>
            <pc:docMk/>
            <pc:sldMk cId="3613593229" sldId="257"/>
            <ac:spMk id="4" creationId="{0936DDBB-2739-4529-A476-D94A7969F5FA}"/>
          </ac:spMkLst>
        </pc:spChg>
        <pc:spChg chg="add">
          <ac:chgData name="Mrs Reid" userId="S::head.2569@botley.oxon.sch.uk::4ce06464-2145-4ede-8403-acded84808d2" providerId="AD" clId="Web-{0246BD75-9BCB-4902-A5FF-141864F10C1D}" dt="2022-03-20T16:09:21.114" v="63"/>
          <ac:spMkLst>
            <pc:docMk/>
            <pc:sldMk cId="3613593229" sldId="257"/>
            <ac:spMk id="9" creationId="{C1DD1A8A-57D5-4A81-AD04-532B043C5611}"/>
          </ac:spMkLst>
        </pc:spChg>
        <pc:spChg chg="add">
          <ac:chgData name="Mrs Reid" userId="S::head.2569@botley.oxon.sch.uk::4ce06464-2145-4ede-8403-acded84808d2" providerId="AD" clId="Web-{0246BD75-9BCB-4902-A5FF-141864F10C1D}" dt="2022-03-20T16:09:21.114" v="63"/>
          <ac:spMkLst>
            <pc:docMk/>
            <pc:sldMk cId="3613593229" sldId="257"/>
            <ac:spMk id="11" creationId="{007891EC-4501-44ED-A8C8-B11B6DB767AB}"/>
          </ac:spMkLst>
        </pc:spChg>
        <pc:picChg chg="add mod">
          <ac:chgData name="Mrs Reid" userId="S::head.2569@botley.oxon.sch.uk::4ce06464-2145-4ede-8403-acded84808d2" providerId="AD" clId="Web-{0246BD75-9BCB-4902-A5FF-141864F10C1D}" dt="2022-03-20T16:27:18.572" v="95" actId="1076"/>
          <ac:picMkLst>
            <pc:docMk/>
            <pc:sldMk cId="3613593229" sldId="257"/>
            <ac:picMk id="5" creationId="{5C3AA7E1-B37F-B39B-8594-89B471CE533A}"/>
          </ac:picMkLst>
        </pc:picChg>
      </pc:sldChg>
      <pc:sldChg chg="addSp delSp modSp new">
        <pc:chgData name="Mrs Reid" userId="S::head.2569@botley.oxon.sch.uk::4ce06464-2145-4ede-8403-acded84808d2" providerId="AD" clId="Web-{0246BD75-9BCB-4902-A5FF-141864F10C1D}" dt="2022-03-20T16:25:42.268" v="82" actId="1076"/>
        <pc:sldMkLst>
          <pc:docMk/>
          <pc:sldMk cId="2815151755" sldId="258"/>
        </pc:sldMkLst>
        <pc:spChg chg="mod">
          <ac:chgData name="Mrs Reid" userId="S::head.2569@botley.oxon.sch.uk::4ce06464-2145-4ede-8403-acded84808d2" providerId="AD" clId="Web-{0246BD75-9BCB-4902-A5FF-141864F10C1D}" dt="2022-03-20T16:25:42.268" v="82" actId="1076"/>
          <ac:spMkLst>
            <pc:docMk/>
            <pc:sldMk cId="2815151755" sldId="258"/>
            <ac:spMk id="2" creationId="{DD96B5E0-3FB8-447D-8FC6-0829EEC78235}"/>
          </ac:spMkLst>
        </pc:spChg>
        <pc:spChg chg="del">
          <ac:chgData name="Mrs Reid" userId="S::head.2569@botley.oxon.sch.uk::4ce06464-2145-4ede-8403-acded84808d2" providerId="AD" clId="Web-{0246BD75-9BCB-4902-A5FF-141864F10C1D}" dt="2022-03-20T16:25:31.330" v="80"/>
          <ac:spMkLst>
            <pc:docMk/>
            <pc:sldMk cId="2815151755" sldId="258"/>
            <ac:spMk id="3" creationId="{3FE32D58-BA76-4E82-B932-163F5B40B850}"/>
          </ac:spMkLst>
        </pc:spChg>
        <pc:picChg chg="add mod ord">
          <ac:chgData name="Mrs Reid" userId="S::head.2569@botley.oxon.sch.uk::4ce06464-2145-4ede-8403-acded84808d2" providerId="AD" clId="Web-{0246BD75-9BCB-4902-A5FF-141864F10C1D}" dt="2022-03-20T16:25:37.143" v="81" actId="14100"/>
          <ac:picMkLst>
            <pc:docMk/>
            <pc:sldMk cId="2815151755" sldId="258"/>
            <ac:picMk id="4" creationId="{7C0B3DDC-DBB2-43A4-BAC9-90A66BBFCCFE}"/>
          </ac:picMkLst>
        </pc:picChg>
      </pc:sldChg>
      <pc:sldChg chg="addSp delSp modSp new mod ord setBg">
        <pc:chgData name="Mrs Reid" userId="S::head.2569@botley.oxon.sch.uk::4ce06464-2145-4ede-8403-acded84808d2" providerId="AD" clId="Web-{0246BD75-9BCB-4902-A5FF-141864F10C1D}" dt="2022-03-20T16:29:17.746" v="103"/>
        <pc:sldMkLst>
          <pc:docMk/>
          <pc:sldMk cId="3993117418" sldId="259"/>
        </pc:sldMkLst>
        <pc:spChg chg="add del">
          <ac:chgData name="Mrs Reid" userId="S::head.2569@botley.oxon.sch.uk::4ce06464-2145-4ede-8403-acded84808d2" providerId="AD" clId="Web-{0246BD75-9BCB-4902-A5FF-141864F10C1D}" dt="2022-03-20T16:29:11.449" v="102"/>
          <ac:spMkLst>
            <pc:docMk/>
            <pc:sldMk cId="3993117418" sldId="259"/>
            <ac:spMk id="2" creationId="{2D547A9B-D8BC-458D-8225-F0B65C99F663}"/>
          </ac:spMkLst>
        </pc:spChg>
        <pc:spChg chg="del">
          <ac:chgData name="Mrs Reid" userId="S::head.2569@botley.oxon.sch.uk::4ce06464-2145-4ede-8403-acded84808d2" providerId="AD" clId="Web-{0246BD75-9BCB-4902-A5FF-141864F10C1D}" dt="2022-03-20T16:29:01.168" v="99"/>
          <ac:spMkLst>
            <pc:docMk/>
            <pc:sldMk cId="3993117418" sldId="259"/>
            <ac:spMk id="3" creationId="{D10D11A1-8839-4FC4-8125-9D39A6DDAF34}"/>
          </ac:spMkLst>
        </pc:spChg>
        <pc:spChg chg="add del">
          <ac:chgData name="Mrs Reid" userId="S::head.2569@botley.oxon.sch.uk::4ce06464-2145-4ede-8403-acded84808d2" providerId="AD" clId="Web-{0246BD75-9BCB-4902-A5FF-141864F10C1D}" dt="2022-03-20T16:29:11.449" v="101"/>
          <ac:spMkLst>
            <pc:docMk/>
            <pc:sldMk cId="3993117418" sldId="259"/>
            <ac:spMk id="9" creationId="{42A4FC2C-047E-45A5-965D-8E1E3BF09BC6}"/>
          </ac:spMkLst>
        </pc:spChg>
        <pc:picChg chg="add mod ord">
          <ac:chgData name="Mrs Reid" userId="S::head.2569@botley.oxon.sch.uk::4ce06464-2145-4ede-8403-acded84808d2" providerId="AD" clId="Web-{0246BD75-9BCB-4902-A5FF-141864F10C1D}" dt="2022-03-20T16:29:11.449" v="102"/>
          <ac:picMkLst>
            <pc:docMk/>
            <pc:sldMk cId="3993117418" sldId="259"/>
            <ac:picMk id="4" creationId="{F87403D3-FD11-45A6-8A7B-E6EE09FEA997}"/>
          </ac:picMkLst>
        </pc:picChg>
      </pc:sldChg>
      <pc:sldChg chg="add ord">
        <pc:chgData name="Mrs Reid" userId="S::head.2569@botley.oxon.sch.uk::4ce06464-2145-4ede-8403-acded84808d2" providerId="AD" clId="Web-{0246BD75-9BCB-4902-A5FF-141864F10C1D}" dt="2022-03-20T16:28:05.698" v="98"/>
        <pc:sldMkLst>
          <pc:docMk/>
          <pc:sldMk cId="836314167" sldId="260"/>
        </pc:sldMkLst>
      </pc:sldChg>
      <pc:sldChg chg="addSp delSp modSp new ord">
        <pc:chgData name="Mrs Reid" userId="S::head.2569@botley.oxon.sch.uk::4ce06464-2145-4ede-8403-acded84808d2" providerId="AD" clId="Web-{0246BD75-9BCB-4902-A5FF-141864F10C1D}" dt="2022-03-20T16:36:17.852" v="116" actId="1076"/>
        <pc:sldMkLst>
          <pc:docMk/>
          <pc:sldMk cId="858121692" sldId="261"/>
        </pc:sldMkLst>
        <pc:spChg chg="mod">
          <ac:chgData name="Mrs Reid" userId="S::head.2569@botley.oxon.sch.uk::4ce06464-2145-4ede-8403-acded84808d2" providerId="AD" clId="Web-{0246BD75-9BCB-4902-A5FF-141864F10C1D}" dt="2022-03-20T16:34:57.193" v="111" actId="1076"/>
          <ac:spMkLst>
            <pc:docMk/>
            <pc:sldMk cId="858121692" sldId="261"/>
            <ac:spMk id="2" creationId="{CA29853F-9BA6-4606-8B81-6AFCF901ECB8}"/>
          </ac:spMkLst>
        </pc:spChg>
        <pc:spChg chg="del">
          <ac:chgData name="Mrs Reid" userId="S::head.2569@botley.oxon.sch.uk::4ce06464-2145-4ede-8403-acded84808d2" providerId="AD" clId="Web-{0246BD75-9BCB-4902-A5FF-141864F10C1D}" dt="2022-03-20T16:36:04.976" v="112"/>
          <ac:spMkLst>
            <pc:docMk/>
            <pc:sldMk cId="858121692" sldId="261"/>
            <ac:spMk id="3" creationId="{DC43CB7B-10B3-462C-984A-7884754EB64F}"/>
          </ac:spMkLst>
        </pc:spChg>
        <pc:picChg chg="add mod">
          <ac:chgData name="Mrs Reid" userId="S::head.2569@botley.oxon.sch.uk::4ce06464-2145-4ede-8403-acded84808d2" providerId="AD" clId="Web-{0246BD75-9BCB-4902-A5FF-141864F10C1D}" dt="2022-03-20T16:36:17.852" v="116" actId="1076"/>
          <ac:picMkLst>
            <pc:docMk/>
            <pc:sldMk cId="858121692" sldId="261"/>
            <ac:picMk id="4" creationId="{C8F3426F-6E6A-4C11-8758-0D04CDBB4EB6}"/>
          </ac:picMkLst>
        </pc:picChg>
      </pc:sldChg>
      <pc:sldChg chg="addSp delSp modSp new mod setBg">
        <pc:chgData name="Mrs Reid" userId="S::head.2569@botley.oxon.sch.uk::4ce06464-2145-4ede-8403-acded84808d2" providerId="AD" clId="Web-{0246BD75-9BCB-4902-A5FF-141864F10C1D}" dt="2022-03-20T16:44:03.816" v="224" actId="20577"/>
        <pc:sldMkLst>
          <pc:docMk/>
          <pc:sldMk cId="2227073928" sldId="262"/>
        </pc:sldMkLst>
        <pc:spChg chg="mod">
          <ac:chgData name="Mrs Reid" userId="S::head.2569@botley.oxon.sch.uk::4ce06464-2145-4ede-8403-acded84808d2" providerId="AD" clId="Web-{0246BD75-9BCB-4902-A5FF-141864F10C1D}" dt="2022-03-20T16:38:23.730" v="184" actId="20577"/>
          <ac:spMkLst>
            <pc:docMk/>
            <pc:sldMk cId="2227073928" sldId="262"/>
            <ac:spMk id="2" creationId="{451E9842-AC5E-42FB-AD5C-1AA4B34A33EB}"/>
          </ac:spMkLst>
        </pc:spChg>
        <pc:spChg chg="add del mod">
          <ac:chgData name="Mrs Reid" userId="S::head.2569@botley.oxon.sch.uk::4ce06464-2145-4ede-8403-acded84808d2" providerId="AD" clId="Web-{0246BD75-9BCB-4902-A5FF-141864F10C1D}" dt="2022-03-20T16:37:57.620" v="174"/>
          <ac:spMkLst>
            <pc:docMk/>
            <pc:sldMk cId="2227073928" sldId="262"/>
            <ac:spMk id="3" creationId="{A54FDCFC-B0AC-42EB-AD59-73913D073433}"/>
          </ac:spMkLst>
        </pc:spChg>
        <pc:spChg chg="add del">
          <ac:chgData name="Mrs Reid" userId="S::head.2569@botley.oxon.sch.uk::4ce06464-2145-4ede-8403-acded84808d2" providerId="AD" clId="Web-{0246BD75-9BCB-4902-A5FF-141864F10C1D}" dt="2022-03-20T16:37:57.604" v="173"/>
          <ac:spMkLst>
            <pc:docMk/>
            <pc:sldMk cId="2227073928" sldId="262"/>
            <ac:spMk id="9" creationId="{56E9B3E6-E277-4D68-BA48-9CB43FFBD6E2}"/>
          </ac:spMkLst>
        </pc:spChg>
        <pc:spChg chg="add del">
          <ac:chgData name="Mrs Reid" userId="S::head.2569@botley.oxon.sch.uk::4ce06464-2145-4ede-8403-acded84808d2" providerId="AD" clId="Web-{0246BD75-9BCB-4902-A5FF-141864F10C1D}" dt="2022-03-20T16:37:57.604" v="173"/>
          <ac:spMkLst>
            <pc:docMk/>
            <pc:sldMk cId="2227073928" sldId="262"/>
            <ac:spMk id="16" creationId="{D5B0017B-2ECA-49AF-B397-DC140825DF8D}"/>
          </ac:spMkLst>
        </pc:spChg>
        <pc:spChg chg="add">
          <ac:chgData name="Mrs Reid" userId="S::head.2569@botley.oxon.sch.uk::4ce06464-2145-4ede-8403-acded84808d2" providerId="AD" clId="Web-{0246BD75-9BCB-4902-A5FF-141864F10C1D}" dt="2022-03-20T16:37:57.620" v="174"/>
          <ac:spMkLst>
            <pc:docMk/>
            <pc:sldMk cId="2227073928" sldId="262"/>
            <ac:spMk id="20" creationId="{B819A166-7571-4003-A6B8-B62034C3ED30}"/>
          </ac:spMkLst>
        </pc:spChg>
        <pc:grpChg chg="add del">
          <ac:chgData name="Mrs Reid" userId="S::head.2569@botley.oxon.sch.uk::4ce06464-2145-4ede-8403-acded84808d2" providerId="AD" clId="Web-{0246BD75-9BCB-4902-A5FF-141864F10C1D}" dt="2022-03-20T16:37:57.604" v="173"/>
          <ac:grpSpMkLst>
            <pc:docMk/>
            <pc:sldMk cId="2227073928" sldId="262"/>
            <ac:grpSpMk id="11" creationId="{AE1C45F0-260A-458C-96ED-C1F6D2151219}"/>
          </ac:grpSpMkLst>
        </pc:grpChg>
        <pc:graphicFrameChg chg="add del">
          <ac:chgData name="Mrs Reid" userId="S::head.2569@botley.oxon.sch.uk::4ce06464-2145-4ede-8403-acded84808d2" providerId="AD" clId="Web-{0246BD75-9BCB-4902-A5FF-141864F10C1D}" dt="2022-03-20T16:37:57.604" v="173"/>
          <ac:graphicFrameMkLst>
            <pc:docMk/>
            <pc:sldMk cId="2227073928" sldId="262"/>
            <ac:graphicFrameMk id="5" creationId="{BD989F68-3401-195F-6EAE-33AA8CC264DE}"/>
          </ac:graphicFrameMkLst>
        </pc:graphicFrameChg>
        <pc:graphicFrameChg chg="add modGraphic">
          <ac:chgData name="Mrs Reid" userId="S::head.2569@botley.oxon.sch.uk::4ce06464-2145-4ede-8403-acded84808d2" providerId="AD" clId="Web-{0246BD75-9BCB-4902-A5FF-141864F10C1D}" dt="2022-03-20T16:44:03.816" v="224" actId="20577"/>
          <ac:graphicFrameMkLst>
            <pc:docMk/>
            <pc:sldMk cId="2227073928" sldId="262"/>
            <ac:graphicFrameMk id="21" creationId="{F2E5234F-37BC-7A93-3E2D-A01E0C2E0E7A}"/>
          </ac:graphicFrameMkLst>
        </pc:graphicFrameChg>
        <pc:cxnChg chg="add del">
          <ac:chgData name="Mrs Reid" userId="S::head.2569@botley.oxon.sch.uk::4ce06464-2145-4ede-8403-acded84808d2" providerId="AD" clId="Web-{0246BD75-9BCB-4902-A5FF-141864F10C1D}" dt="2022-03-20T16:37:57.604" v="173"/>
          <ac:cxnSpMkLst>
            <pc:docMk/>
            <pc:sldMk cId="2227073928" sldId="262"/>
            <ac:cxnSpMk id="18" creationId="{6CF1BAF6-AD41-4082-B212-8A1F9A2E8779}"/>
          </ac:cxnSpMkLst>
        </pc:cxnChg>
      </pc:sldChg>
      <pc:sldChg chg="addSp delSp modSp new mod setBg">
        <pc:chgData name="Mrs Reid" userId="S::head.2569@botley.oxon.sch.uk::4ce06464-2145-4ede-8403-acded84808d2" providerId="AD" clId="Web-{0246BD75-9BCB-4902-A5FF-141864F10C1D}" dt="2022-03-20T16:40:32.248" v="189"/>
        <pc:sldMkLst>
          <pc:docMk/>
          <pc:sldMk cId="3958138991" sldId="263"/>
        </pc:sldMkLst>
        <pc:spChg chg="add del">
          <ac:chgData name="Mrs Reid" userId="S::head.2569@botley.oxon.sch.uk::4ce06464-2145-4ede-8403-acded84808d2" providerId="AD" clId="Web-{0246BD75-9BCB-4902-A5FF-141864F10C1D}" dt="2022-03-20T16:40:32.248" v="189"/>
          <ac:spMkLst>
            <pc:docMk/>
            <pc:sldMk cId="3958138991" sldId="263"/>
            <ac:spMk id="2" creationId="{CA7CC7CA-B387-4EB8-A628-E27183F18AED}"/>
          </ac:spMkLst>
        </pc:spChg>
        <pc:spChg chg="del">
          <ac:chgData name="Mrs Reid" userId="S::head.2569@botley.oxon.sch.uk::4ce06464-2145-4ede-8403-acded84808d2" providerId="AD" clId="Web-{0246BD75-9BCB-4902-A5FF-141864F10C1D}" dt="2022-03-20T16:40:27.217" v="186"/>
          <ac:spMkLst>
            <pc:docMk/>
            <pc:sldMk cId="3958138991" sldId="263"/>
            <ac:spMk id="3" creationId="{D763077C-E54E-4948-903C-5A431FF45416}"/>
          </ac:spMkLst>
        </pc:spChg>
        <pc:spChg chg="add del">
          <ac:chgData name="Mrs Reid" userId="S::head.2569@botley.oxon.sch.uk::4ce06464-2145-4ede-8403-acded84808d2" providerId="AD" clId="Web-{0246BD75-9BCB-4902-A5FF-141864F10C1D}" dt="2022-03-20T16:40:32.248" v="188"/>
          <ac:spMkLst>
            <pc:docMk/>
            <pc:sldMk cId="3958138991" sldId="263"/>
            <ac:spMk id="9" creationId="{42A4FC2C-047E-45A5-965D-8E1E3BF09BC6}"/>
          </ac:spMkLst>
        </pc:spChg>
        <pc:spChg chg="add">
          <ac:chgData name="Mrs Reid" userId="S::head.2569@botley.oxon.sch.uk::4ce06464-2145-4ede-8403-acded84808d2" providerId="AD" clId="Web-{0246BD75-9BCB-4902-A5FF-141864F10C1D}" dt="2022-03-20T16:40:32.248" v="189"/>
          <ac:spMkLst>
            <pc:docMk/>
            <pc:sldMk cId="3958138991" sldId="263"/>
            <ac:spMk id="11" creationId="{E2384209-CB15-4CDF-9D31-C44FD9A3F20D}"/>
          </ac:spMkLst>
        </pc:spChg>
        <pc:spChg chg="add">
          <ac:chgData name="Mrs Reid" userId="S::head.2569@botley.oxon.sch.uk::4ce06464-2145-4ede-8403-acded84808d2" providerId="AD" clId="Web-{0246BD75-9BCB-4902-A5FF-141864F10C1D}" dt="2022-03-20T16:40:32.248" v="189"/>
          <ac:spMkLst>
            <pc:docMk/>
            <pc:sldMk cId="3958138991" sldId="263"/>
            <ac:spMk id="12" creationId="{AB8C311F-7253-4AED-9701-7FC0708C41C7}"/>
          </ac:spMkLst>
        </pc:spChg>
        <pc:spChg chg="add">
          <ac:chgData name="Mrs Reid" userId="S::head.2569@botley.oxon.sch.uk::4ce06464-2145-4ede-8403-acded84808d2" providerId="AD" clId="Web-{0246BD75-9BCB-4902-A5FF-141864F10C1D}" dt="2022-03-20T16:40:32.248" v="189"/>
          <ac:spMkLst>
            <pc:docMk/>
            <pc:sldMk cId="3958138991" sldId="263"/>
            <ac:spMk id="13" creationId="{2633B3B5-CC90-43F0-8714-D31D1F3F0209}"/>
          </ac:spMkLst>
        </pc:spChg>
        <pc:spChg chg="add">
          <ac:chgData name="Mrs Reid" userId="S::head.2569@botley.oxon.sch.uk::4ce06464-2145-4ede-8403-acded84808d2" providerId="AD" clId="Web-{0246BD75-9BCB-4902-A5FF-141864F10C1D}" dt="2022-03-20T16:40:32.248" v="189"/>
          <ac:spMkLst>
            <pc:docMk/>
            <pc:sldMk cId="3958138991" sldId="263"/>
            <ac:spMk id="15" creationId="{A8D57A06-A426-446D-B02C-A2DC6B62E45E}"/>
          </ac:spMkLst>
        </pc:spChg>
        <pc:picChg chg="add mod ord">
          <ac:chgData name="Mrs Reid" userId="S::head.2569@botley.oxon.sch.uk::4ce06464-2145-4ede-8403-acded84808d2" providerId="AD" clId="Web-{0246BD75-9BCB-4902-A5FF-141864F10C1D}" dt="2022-03-20T16:40:32.248" v="189"/>
          <ac:picMkLst>
            <pc:docMk/>
            <pc:sldMk cId="3958138991" sldId="263"/>
            <ac:picMk id="4" creationId="{BB111824-E8A3-4345-A49D-FC303CD3E5F1}"/>
          </ac:picMkLst>
        </pc:picChg>
      </pc:sldChg>
      <pc:sldChg chg="addSp delSp modSp new mod setBg">
        <pc:chgData name="Mrs Reid" userId="S::head.2569@botley.oxon.sch.uk::4ce06464-2145-4ede-8403-acded84808d2" providerId="AD" clId="Web-{0246BD75-9BCB-4902-A5FF-141864F10C1D}" dt="2022-03-20T16:43:06.315" v="212"/>
        <pc:sldMkLst>
          <pc:docMk/>
          <pc:sldMk cId="2638276820" sldId="264"/>
        </pc:sldMkLst>
        <pc:spChg chg="del mod">
          <ac:chgData name="Mrs Reid" userId="S::head.2569@botley.oxon.sch.uk::4ce06464-2145-4ede-8403-acded84808d2" providerId="AD" clId="Web-{0246BD75-9BCB-4902-A5FF-141864F10C1D}" dt="2022-03-20T16:42:40.252" v="207"/>
          <ac:spMkLst>
            <pc:docMk/>
            <pc:sldMk cId="2638276820" sldId="264"/>
            <ac:spMk id="2" creationId="{4F768836-9B8B-41F8-A169-CE1874F46C96}"/>
          </ac:spMkLst>
        </pc:spChg>
        <pc:spChg chg="del">
          <ac:chgData name="Mrs Reid" userId="S::head.2569@botley.oxon.sch.uk::4ce06464-2145-4ede-8403-acded84808d2" providerId="AD" clId="Web-{0246BD75-9BCB-4902-A5FF-141864F10C1D}" dt="2022-03-20T16:42:33.736" v="205"/>
          <ac:spMkLst>
            <pc:docMk/>
            <pc:sldMk cId="2638276820" sldId="264"/>
            <ac:spMk id="3" creationId="{0B52D346-7A10-41AE-9E98-F2A2E3A10F4E}"/>
          </ac:spMkLst>
        </pc:spChg>
        <pc:spChg chg="add del">
          <ac:chgData name="Mrs Reid" userId="S::head.2569@botley.oxon.sch.uk::4ce06464-2145-4ede-8403-acded84808d2" providerId="AD" clId="Web-{0246BD75-9BCB-4902-A5FF-141864F10C1D}" dt="2022-03-20T16:43:06.315" v="211"/>
          <ac:spMkLst>
            <pc:docMk/>
            <pc:sldMk cId="2638276820" sldId="264"/>
            <ac:spMk id="8" creationId="{9BE227BA-A371-A988-DEC5-3E95D4EFCFB6}"/>
          </ac:spMkLst>
        </pc:spChg>
        <pc:spChg chg="add">
          <ac:chgData name="Mrs Reid" userId="S::head.2569@botley.oxon.sch.uk::4ce06464-2145-4ede-8403-acded84808d2" providerId="AD" clId="Web-{0246BD75-9BCB-4902-A5FF-141864F10C1D}" dt="2022-03-20T16:43:06.315" v="212"/>
          <ac:spMkLst>
            <pc:docMk/>
            <pc:sldMk cId="2638276820" sldId="264"/>
            <ac:spMk id="9" creationId="{32BC26D8-82FB-445E-AA49-62A77D7C1EE0}"/>
          </ac:spMkLst>
        </pc:spChg>
        <pc:spChg chg="add del">
          <ac:chgData name="Mrs Reid" userId="S::head.2569@botley.oxon.sch.uk::4ce06464-2145-4ede-8403-acded84808d2" providerId="AD" clId="Web-{0246BD75-9BCB-4902-A5FF-141864F10C1D}" dt="2022-03-20T16:43:06.315" v="211"/>
          <ac:spMkLst>
            <pc:docMk/>
            <pc:sldMk cId="2638276820" sldId="264"/>
            <ac:spMk id="11" creationId="{3AFE8227-C443-417B-BA91-520EB1EF4559}"/>
          </ac:spMkLst>
        </pc:spChg>
        <pc:spChg chg="add del">
          <ac:chgData name="Mrs Reid" userId="S::head.2569@botley.oxon.sch.uk::4ce06464-2145-4ede-8403-acded84808d2" providerId="AD" clId="Web-{0246BD75-9BCB-4902-A5FF-141864F10C1D}" dt="2022-03-20T16:43:06.315" v="211"/>
          <ac:spMkLst>
            <pc:docMk/>
            <pc:sldMk cId="2638276820" sldId="264"/>
            <ac:spMk id="13" creationId="{907741FC-B544-4A6E-B831-6789D042333D}"/>
          </ac:spMkLst>
        </pc:spChg>
        <pc:spChg chg="add del">
          <ac:chgData name="Mrs Reid" userId="S::head.2569@botley.oxon.sch.uk::4ce06464-2145-4ede-8403-acded84808d2" providerId="AD" clId="Web-{0246BD75-9BCB-4902-A5FF-141864F10C1D}" dt="2022-03-20T16:43:06.315" v="211"/>
          <ac:spMkLst>
            <pc:docMk/>
            <pc:sldMk cId="2638276820" sldId="264"/>
            <ac:spMk id="15" creationId="{3F0BE7ED-7814-4273-B18A-F26CC0380380}"/>
          </ac:spMkLst>
        </pc:spChg>
        <pc:spChg chg="add">
          <ac:chgData name="Mrs Reid" userId="S::head.2569@botley.oxon.sch.uk::4ce06464-2145-4ede-8403-acded84808d2" providerId="AD" clId="Web-{0246BD75-9BCB-4902-A5FF-141864F10C1D}" dt="2022-03-20T16:43:06.315" v="212"/>
          <ac:spMkLst>
            <pc:docMk/>
            <pc:sldMk cId="2638276820" sldId="264"/>
            <ac:spMk id="17" creationId="{CB44330D-EA18-4254-AA95-EB49948539B8}"/>
          </ac:spMkLst>
        </pc:spChg>
        <pc:picChg chg="add mod ord">
          <ac:chgData name="Mrs Reid" userId="S::head.2569@botley.oxon.sch.uk::4ce06464-2145-4ede-8403-acded84808d2" providerId="AD" clId="Web-{0246BD75-9BCB-4902-A5FF-141864F10C1D}" dt="2022-03-20T16:43:06.315" v="212"/>
          <ac:picMkLst>
            <pc:docMk/>
            <pc:sldMk cId="2638276820" sldId="264"/>
            <ac:picMk id="4" creationId="{C245BE6F-9932-4ABE-BB4F-EAC7D56D20A0}"/>
          </ac:picMkLst>
        </pc:picChg>
      </pc:sldChg>
      <pc:sldChg chg="addSp delSp modSp new mod setBg">
        <pc:chgData name="Mrs Reid" userId="S::head.2569@botley.oxon.sch.uk::4ce06464-2145-4ede-8403-acded84808d2" providerId="AD" clId="Web-{0246BD75-9BCB-4902-A5FF-141864F10C1D}" dt="2022-03-20T16:46:08.975" v="239" actId="20577"/>
        <pc:sldMkLst>
          <pc:docMk/>
          <pc:sldMk cId="702948432" sldId="265"/>
        </pc:sldMkLst>
        <pc:spChg chg="mod ord">
          <ac:chgData name="Mrs Reid" userId="S::head.2569@botley.oxon.sch.uk::4ce06464-2145-4ede-8403-acded84808d2" providerId="AD" clId="Web-{0246BD75-9BCB-4902-A5FF-141864F10C1D}" dt="2022-03-20T16:46:08.975" v="239" actId="20577"/>
          <ac:spMkLst>
            <pc:docMk/>
            <pc:sldMk cId="702948432" sldId="265"/>
            <ac:spMk id="2" creationId="{40BFBF62-7FFB-41BF-91E4-9F75D799CDDD}"/>
          </ac:spMkLst>
        </pc:spChg>
        <pc:spChg chg="del">
          <ac:chgData name="Mrs Reid" userId="S::head.2569@botley.oxon.sch.uk::4ce06464-2145-4ede-8403-acded84808d2" providerId="AD" clId="Web-{0246BD75-9BCB-4902-A5FF-141864F10C1D}" dt="2022-03-20T16:45:41.068" v="229"/>
          <ac:spMkLst>
            <pc:docMk/>
            <pc:sldMk cId="702948432" sldId="265"/>
            <ac:spMk id="3" creationId="{A20D3F8A-4D29-4507-8DCA-247F68CA07CE}"/>
          </ac:spMkLst>
        </pc:spChg>
        <pc:spChg chg="add del">
          <ac:chgData name="Mrs Reid" userId="S::head.2569@botley.oxon.sch.uk::4ce06464-2145-4ede-8403-acded84808d2" providerId="AD" clId="Web-{0246BD75-9BCB-4902-A5FF-141864F10C1D}" dt="2022-03-20T16:45:54.881" v="236"/>
          <ac:spMkLst>
            <pc:docMk/>
            <pc:sldMk cId="702948432" sldId="265"/>
            <ac:spMk id="8" creationId="{D32C85D6-8E76-D841-2E6B-E111C4A6A389}"/>
          </ac:spMkLst>
        </pc:spChg>
        <pc:spChg chg="add del">
          <ac:chgData name="Mrs Reid" userId="S::head.2569@botley.oxon.sch.uk::4ce06464-2145-4ede-8403-acded84808d2" providerId="AD" clId="Web-{0246BD75-9BCB-4902-A5FF-141864F10C1D}" dt="2022-03-20T16:45:48.006" v="232"/>
          <ac:spMkLst>
            <pc:docMk/>
            <pc:sldMk cId="702948432" sldId="265"/>
            <ac:spMk id="9" creationId="{D4771268-CB57-404A-9271-370EB28F6090}"/>
          </ac:spMkLst>
        </pc:spChg>
        <pc:spChg chg="add del">
          <ac:chgData name="Mrs Reid" userId="S::head.2569@botley.oxon.sch.uk::4ce06464-2145-4ede-8403-acded84808d2" providerId="AD" clId="Web-{0246BD75-9BCB-4902-A5FF-141864F10C1D}" dt="2022-03-20T16:45:51.912" v="234"/>
          <ac:spMkLst>
            <pc:docMk/>
            <pc:sldMk cId="702948432" sldId="265"/>
            <ac:spMk id="11" creationId="{91E5A9A7-95C6-4F4F-B00E-C82E07FE62EF}"/>
          </ac:spMkLst>
        </pc:spChg>
        <pc:spChg chg="add del">
          <ac:chgData name="Mrs Reid" userId="S::head.2569@botley.oxon.sch.uk::4ce06464-2145-4ede-8403-acded84808d2" providerId="AD" clId="Web-{0246BD75-9BCB-4902-A5FF-141864F10C1D}" dt="2022-03-20T16:45:51.912" v="234"/>
          <ac:spMkLst>
            <pc:docMk/>
            <pc:sldMk cId="702948432" sldId="265"/>
            <ac:spMk id="12" creationId="{A8384FB5-9ADC-4DDC-881B-597D56F5B15D}"/>
          </ac:spMkLst>
        </pc:spChg>
        <pc:spChg chg="add del">
          <ac:chgData name="Mrs Reid" userId="S::head.2569@botley.oxon.sch.uk::4ce06464-2145-4ede-8403-acded84808d2" providerId="AD" clId="Web-{0246BD75-9BCB-4902-A5FF-141864F10C1D}" dt="2022-03-20T16:45:51.912" v="234"/>
          <ac:spMkLst>
            <pc:docMk/>
            <pc:sldMk cId="702948432" sldId="265"/>
            <ac:spMk id="13" creationId="{D07DD2DE-F619-49DD-B5E7-03A290FF4ED1}"/>
          </ac:spMkLst>
        </pc:spChg>
        <pc:spChg chg="add del">
          <ac:chgData name="Mrs Reid" userId="S::head.2569@botley.oxon.sch.uk::4ce06464-2145-4ede-8403-acded84808d2" providerId="AD" clId="Web-{0246BD75-9BCB-4902-A5FF-141864F10C1D}" dt="2022-03-20T16:45:51.912" v="234"/>
          <ac:spMkLst>
            <pc:docMk/>
            <pc:sldMk cId="702948432" sldId="265"/>
            <ac:spMk id="15" creationId="{85149191-5F60-4A28-AAFF-039F96B0F3EC}"/>
          </ac:spMkLst>
        </pc:spChg>
        <pc:spChg chg="add del">
          <ac:chgData name="Mrs Reid" userId="S::head.2569@botley.oxon.sch.uk::4ce06464-2145-4ede-8403-acded84808d2" providerId="AD" clId="Web-{0246BD75-9BCB-4902-A5FF-141864F10C1D}" dt="2022-03-20T16:45:51.912" v="234"/>
          <ac:spMkLst>
            <pc:docMk/>
            <pc:sldMk cId="702948432" sldId="265"/>
            <ac:spMk id="17" creationId="{F8260ED5-17F7-4158-B241-D51DD4CF1B7E}"/>
          </ac:spMkLst>
        </pc:spChg>
        <pc:spChg chg="add del">
          <ac:chgData name="Mrs Reid" userId="S::head.2569@botley.oxon.sch.uk::4ce06464-2145-4ede-8403-acded84808d2" providerId="AD" clId="Web-{0246BD75-9BCB-4902-A5FF-141864F10C1D}" dt="2022-03-20T16:45:54.881" v="236"/>
          <ac:spMkLst>
            <pc:docMk/>
            <pc:sldMk cId="702948432" sldId="265"/>
            <ac:spMk id="27" creationId="{913AE63C-D5B4-45D1-ACFC-648CFFCF9805}"/>
          </ac:spMkLst>
        </pc:spChg>
        <pc:spChg chg="add del">
          <ac:chgData name="Mrs Reid" userId="S::head.2569@botley.oxon.sch.uk::4ce06464-2145-4ede-8403-acded84808d2" providerId="AD" clId="Web-{0246BD75-9BCB-4902-A5FF-141864F10C1D}" dt="2022-03-20T16:45:54.881" v="236"/>
          <ac:spMkLst>
            <pc:docMk/>
            <pc:sldMk cId="702948432" sldId="265"/>
            <ac:spMk id="30" creationId="{D1945E2A-ABF1-415C-B37A-BD0A5C199036}"/>
          </ac:spMkLst>
        </pc:spChg>
        <pc:spChg chg="add">
          <ac:chgData name="Mrs Reid" userId="S::head.2569@botley.oxon.sch.uk::4ce06464-2145-4ede-8403-acded84808d2" providerId="AD" clId="Web-{0246BD75-9BCB-4902-A5FF-141864F10C1D}" dt="2022-03-20T16:45:54.897" v="237"/>
          <ac:spMkLst>
            <pc:docMk/>
            <pc:sldMk cId="702948432" sldId="265"/>
            <ac:spMk id="32" creationId="{A8384FB5-9ADC-4DDC-881B-597D56F5B15D}"/>
          </ac:spMkLst>
        </pc:spChg>
        <pc:spChg chg="add">
          <ac:chgData name="Mrs Reid" userId="S::head.2569@botley.oxon.sch.uk::4ce06464-2145-4ede-8403-acded84808d2" providerId="AD" clId="Web-{0246BD75-9BCB-4902-A5FF-141864F10C1D}" dt="2022-03-20T16:45:54.897" v="237"/>
          <ac:spMkLst>
            <pc:docMk/>
            <pc:sldMk cId="702948432" sldId="265"/>
            <ac:spMk id="33" creationId="{91E5A9A7-95C6-4F4F-B00E-C82E07FE62EF}"/>
          </ac:spMkLst>
        </pc:spChg>
        <pc:spChg chg="add">
          <ac:chgData name="Mrs Reid" userId="S::head.2569@botley.oxon.sch.uk::4ce06464-2145-4ede-8403-acded84808d2" providerId="AD" clId="Web-{0246BD75-9BCB-4902-A5FF-141864F10C1D}" dt="2022-03-20T16:45:54.897" v="237"/>
          <ac:spMkLst>
            <pc:docMk/>
            <pc:sldMk cId="702948432" sldId="265"/>
            <ac:spMk id="34" creationId="{D07DD2DE-F619-49DD-B5E7-03A290FF4ED1}"/>
          </ac:spMkLst>
        </pc:spChg>
        <pc:spChg chg="add">
          <ac:chgData name="Mrs Reid" userId="S::head.2569@botley.oxon.sch.uk::4ce06464-2145-4ede-8403-acded84808d2" providerId="AD" clId="Web-{0246BD75-9BCB-4902-A5FF-141864F10C1D}" dt="2022-03-20T16:45:54.897" v="237"/>
          <ac:spMkLst>
            <pc:docMk/>
            <pc:sldMk cId="702948432" sldId="265"/>
            <ac:spMk id="35" creationId="{85149191-5F60-4A28-AAFF-039F96B0F3EC}"/>
          </ac:spMkLst>
        </pc:spChg>
        <pc:spChg chg="add">
          <ac:chgData name="Mrs Reid" userId="S::head.2569@botley.oxon.sch.uk::4ce06464-2145-4ede-8403-acded84808d2" providerId="AD" clId="Web-{0246BD75-9BCB-4902-A5FF-141864F10C1D}" dt="2022-03-20T16:45:54.897" v="237"/>
          <ac:spMkLst>
            <pc:docMk/>
            <pc:sldMk cId="702948432" sldId="265"/>
            <ac:spMk id="36" creationId="{F8260ED5-17F7-4158-B241-D51DD4CF1B7E}"/>
          </ac:spMkLst>
        </pc:spChg>
        <pc:grpChg chg="add del">
          <ac:chgData name="Mrs Reid" userId="S::head.2569@botley.oxon.sch.uk::4ce06464-2145-4ede-8403-acded84808d2" providerId="AD" clId="Web-{0246BD75-9BCB-4902-A5FF-141864F10C1D}" dt="2022-03-20T16:45:54.881" v="236"/>
          <ac:grpSpMkLst>
            <pc:docMk/>
            <pc:sldMk cId="702948432" sldId="265"/>
            <ac:grpSpMk id="19" creationId="{BCCEE623-F22A-4681-990C-036558C13556}"/>
          </ac:grpSpMkLst>
        </pc:grpChg>
        <pc:grpChg chg="add del">
          <ac:chgData name="Mrs Reid" userId="S::head.2569@botley.oxon.sch.uk::4ce06464-2145-4ede-8403-acded84808d2" providerId="AD" clId="Web-{0246BD75-9BCB-4902-A5FF-141864F10C1D}" dt="2022-03-20T16:45:54.881" v="236"/>
          <ac:grpSpMkLst>
            <pc:docMk/>
            <pc:sldMk cId="702948432" sldId="265"/>
            <ac:grpSpMk id="28" creationId="{601C064A-E6E4-44D2-B345-2BB7514A7007}"/>
          </ac:grpSpMkLst>
        </pc:grpChg>
        <pc:picChg chg="add mod ord">
          <ac:chgData name="Mrs Reid" userId="S::head.2569@botley.oxon.sch.uk::4ce06464-2145-4ede-8403-acded84808d2" providerId="AD" clId="Web-{0246BD75-9BCB-4902-A5FF-141864F10C1D}" dt="2022-03-20T16:45:54.897" v="237"/>
          <ac:picMkLst>
            <pc:docMk/>
            <pc:sldMk cId="702948432" sldId="265"/>
            <ac:picMk id="4" creationId="{4A12ACCC-B63C-46B6-8E19-A7FC6F11B8D1}"/>
          </ac:picMkLst>
        </pc:picChg>
      </pc:sldChg>
      <pc:sldChg chg="addSp delSp modSp new">
        <pc:chgData name="Mrs Reid" userId="S::head.2569@botley.oxon.sch.uk::4ce06464-2145-4ede-8403-acded84808d2" providerId="AD" clId="Web-{0246BD75-9BCB-4902-A5FF-141864F10C1D}" dt="2022-03-20T16:49:16.652" v="254" actId="20577"/>
        <pc:sldMkLst>
          <pc:docMk/>
          <pc:sldMk cId="3707483379" sldId="266"/>
        </pc:sldMkLst>
        <pc:spChg chg="mod">
          <ac:chgData name="Mrs Reid" userId="S::head.2569@botley.oxon.sch.uk::4ce06464-2145-4ede-8403-acded84808d2" providerId="AD" clId="Web-{0246BD75-9BCB-4902-A5FF-141864F10C1D}" dt="2022-03-20T16:49:16.652" v="254" actId="20577"/>
          <ac:spMkLst>
            <pc:docMk/>
            <pc:sldMk cId="3707483379" sldId="266"/>
            <ac:spMk id="2" creationId="{6EDB47D4-9EEE-4E0B-889D-86E71430F97A}"/>
          </ac:spMkLst>
        </pc:spChg>
        <pc:spChg chg="del">
          <ac:chgData name="Mrs Reid" userId="S::head.2569@botley.oxon.sch.uk::4ce06464-2145-4ede-8403-acded84808d2" providerId="AD" clId="Web-{0246BD75-9BCB-4902-A5FF-141864F10C1D}" dt="2022-03-20T16:48:25.557" v="241"/>
          <ac:spMkLst>
            <pc:docMk/>
            <pc:sldMk cId="3707483379" sldId="266"/>
            <ac:spMk id="3" creationId="{E1017553-C6C7-4AD3-9072-E5DDB16060C9}"/>
          </ac:spMkLst>
        </pc:spChg>
        <pc:picChg chg="add mod ord">
          <ac:chgData name="Mrs Reid" userId="S::head.2569@botley.oxon.sch.uk::4ce06464-2145-4ede-8403-acded84808d2" providerId="AD" clId="Web-{0246BD75-9BCB-4902-A5FF-141864F10C1D}" dt="2022-03-20T16:48:49.745" v="243" actId="1076"/>
          <ac:picMkLst>
            <pc:docMk/>
            <pc:sldMk cId="3707483379" sldId="266"/>
            <ac:picMk id="4" creationId="{356E7A33-38BF-4D71-BB0F-BCB62D6D2DD6}"/>
          </ac:picMkLst>
        </pc:picChg>
      </pc:sldChg>
      <pc:sldMasterChg chg="add addSldLayout">
        <pc:chgData name="Mrs Reid" userId="S::head.2569@botley.oxon.sch.uk::4ce06464-2145-4ede-8403-acded84808d2" providerId="AD" clId="Web-{0246BD75-9BCB-4902-A5FF-141864F10C1D}" dt="2022-03-20T16:27:57.713" v="97"/>
        <pc:sldMasterMkLst>
          <pc:docMk/>
          <pc:sldMasterMk cId="3579770514" sldId="2147483750"/>
        </pc:sldMasterMkLst>
        <pc:sldLayoutChg chg="add">
          <pc:chgData name="Mrs Reid" userId="S::head.2569@botley.oxon.sch.uk::4ce06464-2145-4ede-8403-acded84808d2" providerId="AD" clId="Web-{0246BD75-9BCB-4902-A5FF-141864F10C1D}" dt="2022-03-20T16:27:57.713" v="97"/>
          <pc:sldLayoutMkLst>
            <pc:docMk/>
            <pc:sldMasterMk cId="3579770514" sldId="2147483750"/>
            <pc:sldLayoutMk cId="3270454047" sldId="2147483739"/>
          </pc:sldLayoutMkLst>
        </pc:sldLayoutChg>
        <pc:sldLayoutChg chg="add">
          <pc:chgData name="Mrs Reid" userId="S::head.2569@botley.oxon.sch.uk::4ce06464-2145-4ede-8403-acded84808d2" providerId="AD" clId="Web-{0246BD75-9BCB-4902-A5FF-141864F10C1D}" dt="2022-03-20T16:27:57.713" v="97"/>
          <pc:sldLayoutMkLst>
            <pc:docMk/>
            <pc:sldMasterMk cId="3579770514" sldId="2147483750"/>
            <pc:sldLayoutMk cId="4113591356" sldId="2147483740"/>
          </pc:sldLayoutMkLst>
        </pc:sldLayoutChg>
        <pc:sldLayoutChg chg="add">
          <pc:chgData name="Mrs Reid" userId="S::head.2569@botley.oxon.sch.uk::4ce06464-2145-4ede-8403-acded84808d2" providerId="AD" clId="Web-{0246BD75-9BCB-4902-A5FF-141864F10C1D}" dt="2022-03-20T16:27:57.713" v="97"/>
          <pc:sldLayoutMkLst>
            <pc:docMk/>
            <pc:sldMasterMk cId="3579770514" sldId="2147483750"/>
            <pc:sldLayoutMk cId="900960196" sldId="2147483741"/>
          </pc:sldLayoutMkLst>
        </pc:sldLayoutChg>
        <pc:sldLayoutChg chg="add">
          <pc:chgData name="Mrs Reid" userId="S::head.2569@botley.oxon.sch.uk::4ce06464-2145-4ede-8403-acded84808d2" providerId="AD" clId="Web-{0246BD75-9BCB-4902-A5FF-141864F10C1D}" dt="2022-03-20T16:27:57.713" v="97"/>
          <pc:sldLayoutMkLst>
            <pc:docMk/>
            <pc:sldMasterMk cId="3579770514" sldId="2147483750"/>
            <pc:sldLayoutMk cId="3631938056" sldId="2147483742"/>
          </pc:sldLayoutMkLst>
        </pc:sldLayoutChg>
        <pc:sldLayoutChg chg="add">
          <pc:chgData name="Mrs Reid" userId="S::head.2569@botley.oxon.sch.uk::4ce06464-2145-4ede-8403-acded84808d2" providerId="AD" clId="Web-{0246BD75-9BCB-4902-A5FF-141864F10C1D}" dt="2022-03-20T16:27:57.713" v="97"/>
          <pc:sldLayoutMkLst>
            <pc:docMk/>
            <pc:sldMasterMk cId="3579770514" sldId="2147483750"/>
            <pc:sldLayoutMk cId="2611456553" sldId="2147483743"/>
          </pc:sldLayoutMkLst>
        </pc:sldLayoutChg>
        <pc:sldLayoutChg chg="add">
          <pc:chgData name="Mrs Reid" userId="S::head.2569@botley.oxon.sch.uk::4ce06464-2145-4ede-8403-acded84808d2" providerId="AD" clId="Web-{0246BD75-9BCB-4902-A5FF-141864F10C1D}" dt="2022-03-20T16:27:57.713" v="97"/>
          <pc:sldLayoutMkLst>
            <pc:docMk/>
            <pc:sldMasterMk cId="3579770514" sldId="2147483750"/>
            <pc:sldLayoutMk cId="3454717650" sldId="2147483744"/>
          </pc:sldLayoutMkLst>
        </pc:sldLayoutChg>
        <pc:sldLayoutChg chg="add">
          <pc:chgData name="Mrs Reid" userId="S::head.2569@botley.oxon.sch.uk::4ce06464-2145-4ede-8403-acded84808d2" providerId="AD" clId="Web-{0246BD75-9BCB-4902-A5FF-141864F10C1D}" dt="2022-03-20T16:27:57.713" v="97"/>
          <pc:sldLayoutMkLst>
            <pc:docMk/>
            <pc:sldMasterMk cId="3579770514" sldId="2147483750"/>
            <pc:sldLayoutMk cId="263412687" sldId="2147483745"/>
          </pc:sldLayoutMkLst>
        </pc:sldLayoutChg>
        <pc:sldLayoutChg chg="add">
          <pc:chgData name="Mrs Reid" userId="S::head.2569@botley.oxon.sch.uk::4ce06464-2145-4ede-8403-acded84808d2" providerId="AD" clId="Web-{0246BD75-9BCB-4902-A5FF-141864F10C1D}" dt="2022-03-20T16:27:57.713" v="97"/>
          <pc:sldLayoutMkLst>
            <pc:docMk/>
            <pc:sldMasterMk cId="3579770514" sldId="2147483750"/>
            <pc:sldLayoutMk cId="619800947" sldId="2147483746"/>
          </pc:sldLayoutMkLst>
        </pc:sldLayoutChg>
        <pc:sldLayoutChg chg="add">
          <pc:chgData name="Mrs Reid" userId="S::head.2569@botley.oxon.sch.uk::4ce06464-2145-4ede-8403-acded84808d2" providerId="AD" clId="Web-{0246BD75-9BCB-4902-A5FF-141864F10C1D}" dt="2022-03-20T16:27:57.713" v="97"/>
          <pc:sldLayoutMkLst>
            <pc:docMk/>
            <pc:sldMasterMk cId="3579770514" sldId="2147483750"/>
            <pc:sldLayoutMk cId="1750667675" sldId="2147483747"/>
          </pc:sldLayoutMkLst>
        </pc:sldLayoutChg>
        <pc:sldLayoutChg chg="add">
          <pc:chgData name="Mrs Reid" userId="S::head.2569@botley.oxon.sch.uk::4ce06464-2145-4ede-8403-acded84808d2" providerId="AD" clId="Web-{0246BD75-9BCB-4902-A5FF-141864F10C1D}" dt="2022-03-20T16:27:57.713" v="97"/>
          <pc:sldLayoutMkLst>
            <pc:docMk/>
            <pc:sldMasterMk cId="3579770514" sldId="2147483750"/>
            <pc:sldLayoutMk cId="2271773979" sldId="2147483748"/>
          </pc:sldLayoutMkLst>
        </pc:sldLayoutChg>
        <pc:sldLayoutChg chg="add">
          <pc:chgData name="Mrs Reid" userId="S::head.2569@botley.oxon.sch.uk::4ce06464-2145-4ede-8403-acded84808d2" providerId="AD" clId="Web-{0246BD75-9BCB-4902-A5FF-141864F10C1D}" dt="2022-03-20T16:27:57.713" v="97"/>
          <pc:sldLayoutMkLst>
            <pc:docMk/>
            <pc:sldMasterMk cId="3579770514" sldId="2147483750"/>
            <pc:sldLayoutMk cId="3309089674" sldId="2147483749"/>
          </pc:sldLayoutMkLst>
        </pc:sldLayoutChg>
      </pc:sldMasterChg>
    </pc:docChg>
  </pc:docChgLst>
  <pc:docChgLst>
    <pc:chgData name="Mrs Reid" userId="S::head.2569@botley.oxon.sch.uk::4ce06464-2145-4ede-8403-acded84808d2" providerId="AD" clId="Web-{D8746A63-E4E3-E21B-679C-C02B2102788C}"/>
    <pc:docChg chg="modSld">
      <pc:chgData name="Mrs Reid" userId="S::head.2569@botley.oxon.sch.uk::4ce06464-2145-4ede-8403-acded84808d2" providerId="AD" clId="Web-{D8746A63-E4E3-E21B-679C-C02B2102788C}" dt="2022-03-20T17:09:09.157" v="21" actId="1076"/>
      <pc:docMkLst>
        <pc:docMk/>
      </pc:docMkLst>
      <pc:sldChg chg="addSp delSp modSp modMedia addAnim">
        <pc:chgData name="Mrs Reid" userId="S::head.2569@botley.oxon.sch.uk::4ce06464-2145-4ede-8403-acded84808d2" providerId="AD" clId="Web-{D8746A63-E4E3-E21B-679C-C02B2102788C}" dt="2022-03-20T17:09:09.157" v="21" actId="1076"/>
        <pc:sldMkLst>
          <pc:docMk/>
          <pc:sldMk cId="109857222" sldId="256"/>
        </pc:sldMkLst>
        <pc:spChg chg="mod">
          <ac:chgData name="Mrs Reid" userId="S::head.2569@botley.oxon.sch.uk::4ce06464-2145-4ede-8403-acded84808d2" providerId="AD" clId="Web-{D8746A63-E4E3-E21B-679C-C02B2102788C}" dt="2022-03-20T16:55:59.122" v="13" actId="20577"/>
          <ac:spMkLst>
            <pc:docMk/>
            <pc:sldMk cId="109857222" sldId="256"/>
            <ac:spMk id="3" creationId="{00000000-0000-0000-0000-000000000000}"/>
          </ac:spMkLst>
        </pc:spChg>
        <pc:picChg chg="add del mod">
          <ac:chgData name="Mrs Reid" userId="S::head.2569@botley.oxon.sch.uk::4ce06464-2145-4ede-8403-acded84808d2" providerId="AD" clId="Web-{D8746A63-E4E3-E21B-679C-C02B2102788C}" dt="2022-03-20T17:03:58.012" v="17"/>
          <ac:picMkLst>
            <pc:docMk/>
            <pc:sldMk cId="109857222" sldId="256"/>
            <ac:picMk id="4" creationId="{87D98A49-639E-48DE-8E1C-82AED913B84F}"/>
          </ac:picMkLst>
        </pc:picChg>
        <pc:picChg chg="add del mod">
          <ac:chgData name="Mrs Reid" userId="S::head.2569@botley.oxon.sch.uk::4ce06464-2145-4ede-8403-acded84808d2" providerId="AD" clId="Web-{D8746A63-E4E3-E21B-679C-C02B2102788C}" dt="2022-03-20T17:04:35.577" v="19"/>
          <ac:picMkLst>
            <pc:docMk/>
            <pc:sldMk cId="109857222" sldId="256"/>
            <ac:picMk id="5" creationId="{63FD2D67-F827-48F1-9694-6631821C35BB}"/>
          </ac:picMkLst>
        </pc:picChg>
        <pc:picChg chg="add mod">
          <ac:chgData name="Mrs Reid" userId="S::head.2569@botley.oxon.sch.uk::4ce06464-2145-4ede-8403-acded84808d2" providerId="AD" clId="Web-{D8746A63-E4E3-E21B-679C-C02B2102788C}" dt="2022-03-20T17:09:09.157" v="21" actId="1076"/>
          <ac:picMkLst>
            <pc:docMk/>
            <pc:sldMk cId="109857222" sldId="256"/>
            <ac:picMk id="6" creationId="{92A7C4A0-C0F9-49C3-9C44-3C7B761BB558}"/>
          </ac:picMkLst>
        </pc:picChg>
      </pc:sldChg>
      <pc:sldChg chg="addSp delSp modSp">
        <pc:chgData name="Mrs Reid" userId="S::head.2569@botley.oxon.sch.uk::4ce06464-2145-4ede-8403-acded84808d2" providerId="AD" clId="Web-{D8746A63-E4E3-E21B-679C-C02B2102788C}" dt="2022-03-20T16:55:14.353" v="7" actId="20577"/>
        <pc:sldMkLst>
          <pc:docMk/>
          <pc:sldMk cId="3707483379" sldId="266"/>
        </pc:sldMkLst>
        <pc:spChg chg="mod">
          <ac:chgData name="Mrs Reid" userId="S::head.2569@botley.oxon.sch.uk::4ce06464-2145-4ede-8403-acded84808d2" providerId="AD" clId="Web-{D8746A63-E4E3-E21B-679C-C02B2102788C}" dt="2022-03-20T16:55:14.353" v="7" actId="20577"/>
          <ac:spMkLst>
            <pc:docMk/>
            <pc:sldMk cId="3707483379" sldId="266"/>
            <ac:spMk id="2" creationId="{6EDB47D4-9EEE-4E0B-889D-86E71430F97A}"/>
          </ac:spMkLst>
        </pc:spChg>
        <pc:spChg chg="add del mod">
          <ac:chgData name="Mrs Reid" userId="S::head.2569@botley.oxon.sch.uk::4ce06464-2145-4ede-8403-acded84808d2" providerId="AD" clId="Web-{D8746A63-E4E3-E21B-679C-C02B2102788C}" dt="2022-03-20T16:55:00.368" v="2"/>
          <ac:spMkLst>
            <pc:docMk/>
            <pc:sldMk cId="3707483379" sldId="266"/>
            <ac:spMk id="6" creationId="{1C9A2379-25AC-4EAF-B4A0-714F4E9FD166}"/>
          </ac:spMkLst>
        </pc:spChg>
        <pc:picChg chg="add mod">
          <ac:chgData name="Mrs Reid" userId="S::head.2569@botley.oxon.sch.uk::4ce06464-2145-4ede-8403-acded84808d2" providerId="AD" clId="Web-{D8746A63-E4E3-E21B-679C-C02B2102788C}" dt="2022-03-20T16:55:08.869" v="5" actId="1076"/>
          <ac:picMkLst>
            <pc:docMk/>
            <pc:sldMk cId="3707483379" sldId="266"/>
            <ac:picMk id="3" creationId="{2D91AE36-EC34-4FAD-9D92-6D9136E16593}"/>
          </ac:picMkLst>
        </pc:picChg>
        <pc:picChg chg="del">
          <ac:chgData name="Mrs Reid" userId="S::head.2569@botley.oxon.sch.uk::4ce06464-2145-4ede-8403-acded84808d2" providerId="AD" clId="Web-{D8746A63-E4E3-E21B-679C-C02B2102788C}" dt="2022-03-20T16:54:53.165" v="1"/>
          <ac:picMkLst>
            <pc:docMk/>
            <pc:sldMk cId="3707483379" sldId="266"/>
            <ac:picMk id="4" creationId="{356E7A33-38BF-4D71-BB0F-BCB62D6D2DD6}"/>
          </ac:picMkLst>
        </pc:pic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347EACE-8F39-4D07-836C-5C9643756334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E5F798F1-5C46-4DE0-ABD0-9C8012230226}">
      <dgm:prSet/>
      <dgm:spPr/>
      <dgm:t>
        <a:bodyPr/>
        <a:lstStyle/>
        <a:p>
          <a:pPr rtl="0"/>
          <a:r>
            <a:rPr lang="en-US" dirty="0"/>
            <a:t>What can we do to make sure everyone feels included</a:t>
          </a:r>
          <a:r>
            <a:rPr lang="en-US" dirty="0">
              <a:latin typeface="Calibri Light" panose="020F0302020204030204"/>
            </a:rPr>
            <a:t> and be an ally</a:t>
          </a:r>
          <a:r>
            <a:rPr lang="en-US" dirty="0"/>
            <a:t>?</a:t>
          </a:r>
        </a:p>
      </dgm:t>
    </dgm:pt>
    <dgm:pt modelId="{54402F91-2A20-493C-9C58-06FEC9B198D7}" type="parTrans" cxnId="{9CF6CC20-CF1E-47C5-93B0-E098E88A3620}">
      <dgm:prSet/>
      <dgm:spPr/>
      <dgm:t>
        <a:bodyPr/>
        <a:lstStyle/>
        <a:p>
          <a:endParaRPr lang="en-US"/>
        </a:p>
      </dgm:t>
    </dgm:pt>
    <dgm:pt modelId="{8E7F0349-B873-476F-BF51-EA6B0CD661C2}" type="sibTrans" cxnId="{9CF6CC20-CF1E-47C5-93B0-E098E88A3620}">
      <dgm:prSet/>
      <dgm:spPr/>
      <dgm:t>
        <a:bodyPr/>
        <a:lstStyle/>
        <a:p>
          <a:endParaRPr lang="en-US"/>
        </a:p>
      </dgm:t>
    </dgm:pt>
    <dgm:pt modelId="{8AA1AC25-6550-4838-8311-D5FE2B521686}">
      <dgm:prSet/>
      <dgm:spPr/>
      <dgm:t>
        <a:bodyPr/>
        <a:lstStyle/>
        <a:p>
          <a:r>
            <a:rPr lang="en-US" dirty="0"/>
            <a:t>Make a list of ways we can ensure everyone feels welcome and celebrated at Botley School and display them in your classroom. </a:t>
          </a:r>
        </a:p>
      </dgm:t>
    </dgm:pt>
    <dgm:pt modelId="{7BCFC0AC-FEDC-4235-AF32-2F0B421982B0}" type="parTrans" cxnId="{0A90E5E6-4EDB-43ED-942A-60F342E05D69}">
      <dgm:prSet/>
      <dgm:spPr/>
      <dgm:t>
        <a:bodyPr/>
        <a:lstStyle/>
        <a:p>
          <a:endParaRPr lang="en-US"/>
        </a:p>
      </dgm:t>
    </dgm:pt>
    <dgm:pt modelId="{5835E1BF-DCB6-40AB-A855-111D784D11ED}" type="sibTrans" cxnId="{0A90E5E6-4EDB-43ED-942A-60F342E05D69}">
      <dgm:prSet/>
      <dgm:spPr/>
      <dgm:t>
        <a:bodyPr/>
        <a:lstStyle/>
        <a:p>
          <a:endParaRPr lang="en-US"/>
        </a:p>
      </dgm:t>
    </dgm:pt>
    <dgm:pt modelId="{C1D8434B-9F50-41A2-9BD8-33FDAF1407C9}" type="pres">
      <dgm:prSet presAssocID="{F347EACE-8F39-4D07-836C-5C9643756334}" presName="linear" presStyleCnt="0">
        <dgm:presLayoutVars>
          <dgm:animLvl val="lvl"/>
          <dgm:resizeHandles val="exact"/>
        </dgm:presLayoutVars>
      </dgm:prSet>
      <dgm:spPr/>
    </dgm:pt>
    <dgm:pt modelId="{CDAE9429-A672-4A49-8211-5806068F38B4}" type="pres">
      <dgm:prSet presAssocID="{E5F798F1-5C46-4DE0-ABD0-9C8012230226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7D5B958E-142C-4F73-8409-89E3E32D8C9F}" type="pres">
      <dgm:prSet presAssocID="{8E7F0349-B873-476F-BF51-EA6B0CD661C2}" presName="spacer" presStyleCnt="0"/>
      <dgm:spPr/>
    </dgm:pt>
    <dgm:pt modelId="{D4C6994D-0700-48F8-9B91-F26D8471D1CB}" type="pres">
      <dgm:prSet presAssocID="{8AA1AC25-6550-4838-8311-D5FE2B521686}" presName="parentText" presStyleLbl="node1" presStyleIdx="1" presStyleCnt="2">
        <dgm:presLayoutVars>
          <dgm:chMax val="0"/>
          <dgm:bulletEnabled val="1"/>
        </dgm:presLayoutVars>
      </dgm:prSet>
      <dgm:spPr/>
    </dgm:pt>
  </dgm:ptLst>
  <dgm:cxnLst>
    <dgm:cxn modelId="{9CF6CC20-CF1E-47C5-93B0-E098E88A3620}" srcId="{F347EACE-8F39-4D07-836C-5C9643756334}" destId="{E5F798F1-5C46-4DE0-ABD0-9C8012230226}" srcOrd="0" destOrd="0" parTransId="{54402F91-2A20-493C-9C58-06FEC9B198D7}" sibTransId="{8E7F0349-B873-476F-BF51-EA6B0CD661C2}"/>
    <dgm:cxn modelId="{BB510F73-1B1E-4302-87F3-728DA5220FE4}" type="presOf" srcId="{8AA1AC25-6550-4838-8311-D5FE2B521686}" destId="{D4C6994D-0700-48F8-9B91-F26D8471D1CB}" srcOrd="0" destOrd="0" presId="urn:microsoft.com/office/officeart/2005/8/layout/vList2"/>
    <dgm:cxn modelId="{927AFDA4-A66F-4413-8D24-F628437441BE}" type="presOf" srcId="{E5F798F1-5C46-4DE0-ABD0-9C8012230226}" destId="{CDAE9429-A672-4A49-8211-5806068F38B4}" srcOrd="0" destOrd="0" presId="urn:microsoft.com/office/officeart/2005/8/layout/vList2"/>
    <dgm:cxn modelId="{398A6CE5-8BA4-42B4-A5E4-7D969A36DA99}" type="presOf" srcId="{F347EACE-8F39-4D07-836C-5C9643756334}" destId="{C1D8434B-9F50-41A2-9BD8-33FDAF1407C9}" srcOrd="0" destOrd="0" presId="urn:microsoft.com/office/officeart/2005/8/layout/vList2"/>
    <dgm:cxn modelId="{0A90E5E6-4EDB-43ED-942A-60F342E05D69}" srcId="{F347EACE-8F39-4D07-836C-5C9643756334}" destId="{8AA1AC25-6550-4838-8311-D5FE2B521686}" srcOrd="1" destOrd="0" parTransId="{7BCFC0AC-FEDC-4235-AF32-2F0B421982B0}" sibTransId="{5835E1BF-DCB6-40AB-A855-111D784D11ED}"/>
    <dgm:cxn modelId="{AB459234-05C1-4DC7-8B20-B9106344A867}" type="presParOf" srcId="{C1D8434B-9F50-41A2-9BD8-33FDAF1407C9}" destId="{CDAE9429-A672-4A49-8211-5806068F38B4}" srcOrd="0" destOrd="0" presId="urn:microsoft.com/office/officeart/2005/8/layout/vList2"/>
    <dgm:cxn modelId="{184353AF-2BFD-4B54-8954-4634311689DB}" type="presParOf" srcId="{C1D8434B-9F50-41A2-9BD8-33FDAF1407C9}" destId="{7D5B958E-142C-4F73-8409-89E3E32D8C9F}" srcOrd="1" destOrd="0" presId="urn:microsoft.com/office/officeart/2005/8/layout/vList2"/>
    <dgm:cxn modelId="{9D581BE3-1144-4B61-8FAF-1B617CB3FC9E}" type="presParOf" srcId="{C1D8434B-9F50-41A2-9BD8-33FDAF1407C9}" destId="{D4C6994D-0700-48F8-9B91-F26D8471D1CB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DAE9429-A672-4A49-8211-5806068F38B4}">
      <dsp:nvSpPr>
        <dsp:cNvPr id="0" name=""/>
        <dsp:cNvSpPr/>
      </dsp:nvSpPr>
      <dsp:spPr>
        <a:xfrm>
          <a:off x="0" y="451673"/>
          <a:ext cx="6263640" cy="225459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/>
            <a:t>What can we do to make sure everyone feels included</a:t>
          </a:r>
          <a:r>
            <a:rPr lang="en-US" sz="3200" kern="1200" dirty="0">
              <a:latin typeface="Calibri Light" panose="020F0302020204030204"/>
            </a:rPr>
            <a:t> and be an ally</a:t>
          </a:r>
          <a:r>
            <a:rPr lang="en-US" sz="3200" kern="1200" dirty="0"/>
            <a:t>?</a:t>
          </a:r>
        </a:p>
      </dsp:txBody>
      <dsp:txXfrm>
        <a:off x="110060" y="561733"/>
        <a:ext cx="6043520" cy="2034470"/>
      </dsp:txXfrm>
    </dsp:sp>
    <dsp:sp modelId="{D4C6994D-0700-48F8-9B91-F26D8471D1CB}">
      <dsp:nvSpPr>
        <dsp:cNvPr id="0" name=""/>
        <dsp:cNvSpPr/>
      </dsp:nvSpPr>
      <dsp:spPr>
        <a:xfrm>
          <a:off x="0" y="2798423"/>
          <a:ext cx="6263640" cy="2254590"/>
        </a:xfrm>
        <a:prstGeom prst="roundRect">
          <a:avLst/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/>
            <a:t>Make a list of ways we can ensure everyone feels welcome and celebrated at Botley School and display them in your classroom. </a:t>
          </a:r>
        </a:p>
      </dsp:txBody>
      <dsp:txXfrm>
        <a:off x="110060" y="2908483"/>
        <a:ext cx="6043520" cy="203447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3/20/2022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3/20/2022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3/20/2022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395C89-2E28-4777-95B0-BA7EECAE3BA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09928" y="987552"/>
            <a:ext cx="8385048" cy="3081528"/>
          </a:xfrm>
        </p:spPr>
        <p:txBody>
          <a:bodyPr anchor="b">
            <a:normAutofit/>
          </a:bodyPr>
          <a:lstStyle>
            <a:lvl1pPr algn="ctr">
              <a:defRPr sz="5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9052321-4D71-4DA8-BD2C-DC22FC1525C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905506" y="4480561"/>
            <a:ext cx="5993892" cy="1166495"/>
          </a:xfrm>
        </p:spPr>
        <p:txBody>
          <a:bodyPr>
            <a:normAutofit/>
          </a:bodyPr>
          <a:lstStyle>
            <a:lvl1pPr marL="0" indent="0" algn="ctr">
              <a:buNone/>
              <a:defRPr sz="1400" cap="all" spc="600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D37183-71EA-4A92-8609-41ECB53F44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98F52-2787-4BA2-BBBC-9395E9F86D50}" type="datetimeFigureOut">
              <a:rPr lang="en-US" smtClean="0"/>
              <a:t>3/20/2022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A09F2E6-1ECC-4081-8EBF-C80C6C94A1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C3FA67-CD72-4503-BA25-FEC880107B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B8A27-DF03-4546-BA93-21C967D57E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41268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9BA523-EF01-4656-9D54-347E984FD3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D52871-79D5-420E-8207-BEF7BE44A9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6D32D3-8223-4851-BB8E-CB489B975F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98F52-2787-4BA2-BBBC-9395E9F86D50}" type="datetimeFigureOut">
              <a:rPr lang="en-US" smtClean="0"/>
              <a:t>3/20/2022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94444B-9FC3-414D-8EA0-15AB806D5E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BC448B-FCF6-40C5-8BB6-15B70E8897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B8A27-DF03-4546-BA93-21C967D57E5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980094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4F79BA-620F-4443-807B-BE44F36F98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9848" y="1709738"/>
            <a:ext cx="9430811" cy="2852737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C9A625-6442-4047-B545-433C4451210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69848" y="4589463"/>
            <a:ext cx="9430811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F8EAA30-3B1A-4BEA-9835-33D2072451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98F52-2787-4BA2-BBBC-9395E9F86D50}" type="datetimeFigureOut">
              <a:rPr lang="en-US" smtClean="0"/>
              <a:t>3/20/2022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256440-3149-446F-8105-485333B183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0FEDB1-D604-4E10-B334-5DB303498B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B8A27-DF03-4546-BA93-21C967D57E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066767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F6E563-D552-439E-8DF5-45062D8754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136873-2DD5-456E-A3A9-FE408419E3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69848" y="1825625"/>
            <a:ext cx="4684057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0C6B04C-FB9E-4A9E-8892-4B5B702898B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19802" y="1825625"/>
            <a:ext cx="4684058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2E2F0B4-0E86-473E-BC42-78D856A00C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98F52-2787-4BA2-BBBC-9395E9F86D50}" type="datetimeFigureOut">
              <a:rPr lang="en-US" smtClean="0"/>
              <a:t>3/20/2022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82B9537-F43C-4042-B165-A00358F9E2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F9F52F-61F2-4FEE-8989-2FB400190C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B8A27-DF03-4546-BA93-21C967D57E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177397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832E5C-0B2D-4DB5-95F6-3C2C825DFE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989993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18F1C53-3F27-42E6-BE80-1DF57985741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4872132" cy="823912"/>
          </a:xfrm>
        </p:spPr>
        <p:txBody>
          <a:bodyPr anchor="b">
            <a:noAutofit/>
          </a:bodyPr>
          <a:lstStyle>
            <a:lvl1pPr marL="0" indent="0">
              <a:buNone/>
              <a:defRPr sz="1600" b="1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38CC6CB-F028-4322-B54F-571203106F2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7" y="2510632"/>
            <a:ext cx="4872133" cy="3684588"/>
          </a:xfrm>
        </p:spPr>
        <p:txBody>
          <a:bodyPr/>
          <a:lstStyle>
            <a:lvl2pPr>
              <a:defRPr b="1"/>
            </a:lvl2pPr>
            <a:lvl3pPr>
              <a:defRPr b="0"/>
            </a:lvl3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2AD2CD7-554E-4EAA-BAF6-86ABB7E81D2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889809" y="1681163"/>
            <a:ext cx="4849909" cy="823912"/>
          </a:xfrm>
        </p:spPr>
        <p:txBody>
          <a:bodyPr anchor="b">
            <a:noAutofit/>
          </a:bodyPr>
          <a:lstStyle>
            <a:lvl1pPr marL="0" indent="0">
              <a:buNone/>
              <a:defRPr sz="1600" b="1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982A2D6-379C-4D26-90AC-9F2F46DCE7F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889810" y="2505075"/>
            <a:ext cx="4872134" cy="3684588"/>
          </a:xfrm>
        </p:spPr>
        <p:txBody>
          <a:bodyPr/>
          <a:lstStyle>
            <a:lvl2pPr>
              <a:defRPr b="1"/>
            </a:lvl2pPr>
            <a:lvl3pPr>
              <a:defRPr b="0"/>
            </a:lvl3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EA0E4F3-8A65-4788-AE96-1FB2060F48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98F52-2787-4BA2-BBBC-9395E9F86D50}" type="datetimeFigureOut">
              <a:rPr lang="en-US" smtClean="0"/>
              <a:t>3/20/2022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7522DA4-5EE1-440C-ADDE-D7B4F77B4E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6BC291E-B8EF-4ED7-A04A-23426C220C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B8A27-DF03-4546-BA93-21C967D57E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908967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1CB818-E8D0-497B-9A7E-4F281D0DBC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FE82B9D-CD58-4C05-8A78-CB6E0E9D49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98F52-2787-4BA2-BBBC-9395E9F86D50}" type="datetimeFigureOut">
              <a:rPr lang="en-US" smtClean="0"/>
              <a:t>3/20/2022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ADE60CD-D6F3-40A7-BB8B-FEC8E3156A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C02B832-C4FE-4F88-85EA-DDC16A82B9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B8A27-DF03-4546-BA93-21C967D57E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145655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C75B2FC-801A-44A4-96BF-26A9E8B2A1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98F52-2787-4BA2-BBBC-9395E9F86D50}" type="datetimeFigureOut">
              <a:rPr lang="en-US" smtClean="0"/>
              <a:t>3/20/2022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8127F04-7E7E-485C-8B30-6B89E5A69F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0933C81-AA74-4BCE-AA9E-56E5791D07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B8A27-DF03-4546-BA93-21C967D57E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045404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DFD3CB-0541-46AD-B35E-0E0A1375E8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F8EFDE-1D7D-46B8-AB55-A3C02EDD18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457201"/>
            <a:ext cx="5652153" cy="5403850"/>
          </a:xfrm>
        </p:spPr>
        <p:txBody>
          <a:bodyPr/>
          <a:lstStyle>
            <a:lvl1pPr>
              <a:defRPr sz="3200"/>
            </a:lvl1pPr>
            <a:lvl2pPr>
              <a:defRPr sz="2800" b="1"/>
            </a:lvl2pPr>
            <a:lvl3pPr>
              <a:defRPr sz="2400" b="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411D2F5-DB36-4943-8A14-96AFC488306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06C07D4-6597-444C-9EFD-62021AE761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98F52-2787-4BA2-BBBC-9395E9F86D50}" type="datetimeFigureOut">
              <a:rPr lang="en-US" smtClean="0"/>
              <a:t>3/20/2022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12D0D2C-70E8-4A24-9727-BEAF10B17D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0D9E0F6-7216-48A1-8BCA-770C6DE387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B8A27-DF03-4546-BA93-21C967D57E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359135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4CBEBD-5F1A-4111-A7F2-1CE82C9A69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00517FB-4008-4F68-B193-482971BA720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2606C5F-0885-458F-9B21-47E60171BF0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4886F2E-B752-4D78-8DC4-C96A1A00E6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98F52-2787-4BA2-BBBC-9395E9F86D50}" type="datetimeFigureOut">
              <a:rPr lang="en-US" smtClean="0"/>
              <a:t>3/20/2022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FC37751-8BB8-4224-870A-A2953E7607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242CE94-BD7E-44B3-9B5E-67D4BD317E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B8A27-DF03-4546-BA93-21C967D57E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096019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683CBE-1EA9-4E8B-A281-C50B792E55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B2EB1A0-A59D-4CB9-BABB-C6BF1D2E992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E6265B-940D-433C-AD76-2D6A424493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98F52-2787-4BA2-BBBC-9395E9F86D50}" type="datetimeFigureOut">
              <a:rPr lang="en-US" smtClean="0"/>
              <a:t>3/20/2022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CAB98E-314F-45C4-9A64-AD3FAE0516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8E49F32-B214-4A0C-8669-7FE4BA4459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B8A27-DF03-4546-BA93-21C967D57E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193805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8DE4A6D-DAA1-4551-A093-3C36C1C8CF3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125FDA9-71CD-4B86-B291-BEBA43D8ED7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D9F5B1-B635-4479-A426-B1D4066502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98F52-2787-4BA2-BBBC-9395E9F86D50}" type="datetimeFigureOut">
              <a:rPr lang="en-US" smtClean="0"/>
              <a:t>3/20/2022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833098-8769-47C3-80B2-C2942F984D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EA9297-65D4-45BE-BE6C-5531FC6A5E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8B8A27-DF03-4546-BA93-21C967D57E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47176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3/20/2022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71AFD227-869A-489C-A9B5-3F0498DF3C0C}"/>
              </a:ext>
            </a:extLst>
          </p:cNvPr>
          <p:cNvGrpSpPr/>
          <p:nvPr/>
        </p:nvGrpSpPr>
        <p:grpSpPr>
          <a:xfrm>
            <a:off x="11096450" y="13394"/>
            <a:ext cx="494218" cy="6814823"/>
            <a:chOff x="11096450" y="13394"/>
            <a:chExt cx="494218" cy="6814823"/>
          </a:xfrm>
          <a:solidFill>
            <a:schemeClr val="bg2">
              <a:lumMod val="90000"/>
            </a:schemeClr>
          </a:solidFill>
        </p:grpSpPr>
        <p:sp>
          <p:nvSpPr>
            <p:cNvPr id="8" name="Freeform 8">
              <a:extLst>
                <a:ext uri="{FF2B5EF4-FFF2-40B4-BE49-F238E27FC236}">
                  <a16:creationId xmlns:a16="http://schemas.microsoft.com/office/drawing/2014/main" id="{62704B34-199B-4964-9C78-3AB9735915AA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08009" y="6718576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9" name="Freeform 10">
              <a:extLst>
                <a:ext uri="{FF2B5EF4-FFF2-40B4-BE49-F238E27FC236}">
                  <a16:creationId xmlns:a16="http://schemas.microsoft.com/office/drawing/2014/main" id="{8B1E8DB8-017D-454E-849F-EE5742849FD4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75034" y="77813"/>
              <a:ext cx="138242" cy="88130"/>
            </a:xfrm>
            <a:custGeom>
              <a:avLst/>
              <a:gdLst>
                <a:gd name="T0" fmla="*/ 22 w 42"/>
                <a:gd name="T1" fmla="*/ 0 h 29"/>
                <a:gd name="T2" fmla="*/ 14 w 42"/>
                <a:gd name="T3" fmla="*/ 25 h 29"/>
                <a:gd name="T4" fmla="*/ 22 w 42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9">
                  <a:moveTo>
                    <a:pt x="22" y="0"/>
                  </a:moveTo>
                  <a:cubicBezTo>
                    <a:pt x="42" y="7"/>
                    <a:pt x="28" y="29"/>
                    <a:pt x="14" y="25"/>
                  </a:cubicBezTo>
                  <a:cubicBezTo>
                    <a:pt x="0" y="18"/>
                    <a:pt x="8" y="1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0" name="Freeform 15">
              <a:extLst>
                <a:ext uri="{FF2B5EF4-FFF2-40B4-BE49-F238E27FC236}">
                  <a16:creationId xmlns:a16="http://schemas.microsoft.com/office/drawing/2014/main" id="{16D80E5D-5099-41C4-A80A-1B1538C382FC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78964" y="592010"/>
              <a:ext cx="121406" cy="72626"/>
            </a:xfrm>
            <a:custGeom>
              <a:avLst/>
              <a:gdLst>
                <a:gd name="T0" fmla="*/ 16 w 37"/>
                <a:gd name="T1" fmla="*/ 0 h 24"/>
                <a:gd name="T2" fmla="*/ 11 w 37"/>
                <a:gd name="T3" fmla="*/ 24 h 24"/>
                <a:gd name="T4" fmla="*/ 16 w 37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4">
                  <a:moveTo>
                    <a:pt x="16" y="0"/>
                  </a:moveTo>
                  <a:cubicBezTo>
                    <a:pt x="37" y="6"/>
                    <a:pt x="30" y="20"/>
                    <a:pt x="11" y="24"/>
                  </a:cubicBezTo>
                  <a:cubicBezTo>
                    <a:pt x="0" y="17"/>
                    <a:pt x="5" y="3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1" name="Freeform 18">
              <a:extLst>
                <a:ext uri="{FF2B5EF4-FFF2-40B4-BE49-F238E27FC236}">
                  <a16:creationId xmlns:a16="http://schemas.microsoft.com/office/drawing/2014/main" id="{947751E1-E2F4-467E-B547-3BD4BAB7F560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82378" y="335267"/>
              <a:ext cx="138242" cy="78339"/>
            </a:xfrm>
            <a:custGeom>
              <a:avLst/>
              <a:gdLst>
                <a:gd name="T0" fmla="*/ 6 w 42"/>
                <a:gd name="T1" fmla="*/ 6 h 26"/>
                <a:gd name="T2" fmla="*/ 21 w 42"/>
                <a:gd name="T3" fmla="*/ 26 h 26"/>
                <a:gd name="T4" fmla="*/ 6 w 42"/>
                <a:gd name="T5" fmla="*/ 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6">
                  <a:moveTo>
                    <a:pt x="6" y="6"/>
                  </a:moveTo>
                  <a:cubicBezTo>
                    <a:pt x="25" y="0"/>
                    <a:pt x="42" y="17"/>
                    <a:pt x="21" y="26"/>
                  </a:cubicBezTo>
                  <a:cubicBezTo>
                    <a:pt x="9" y="26"/>
                    <a:pt x="0" y="16"/>
                    <a:pt x="6" y="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2" name="Freeform 19">
              <a:extLst>
                <a:ext uri="{FF2B5EF4-FFF2-40B4-BE49-F238E27FC236}">
                  <a16:creationId xmlns:a16="http://schemas.microsoft.com/office/drawing/2014/main" id="{55D8869B-B701-4268-9856-876345C8AE3F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07714" y="2021691"/>
              <a:ext cx="124951" cy="69362"/>
            </a:xfrm>
            <a:custGeom>
              <a:avLst/>
              <a:gdLst>
                <a:gd name="T0" fmla="*/ 16 w 38"/>
                <a:gd name="T1" fmla="*/ 0 h 23"/>
                <a:gd name="T2" fmla="*/ 10 w 38"/>
                <a:gd name="T3" fmla="*/ 23 h 23"/>
                <a:gd name="T4" fmla="*/ 16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16" y="0"/>
                  </a:moveTo>
                  <a:cubicBezTo>
                    <a:pt x="38" y="8"/>
                    <a:pt x="31" y="18"/>
                    <a:pt x="10" y="23"/>
                  </a:cubicBezTo>
                  <a:cubicBezTo>
                    <a:pt x="0" y="16"/>
                    <a:pt x="4" y="3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3" name="Freeform 20">
              <a:extLst>
                <a:ext uri="{FF2B5EF4-FFF2-40B4-BE49-F238E27FC236}">
                  <a16:creationId xmlns:a16="http://schemas.microsoft.com/office/drawing/2014/main" id="{A25CA59C-849F-4CE4-A9B0-293F98DE2C7C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14629" y="2272420"/>
              <a:ext cx="128495" cy="78339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6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3"/>
                    <a:pt x="36" y="26"/>
                    <a:pt x="20" y="26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4" name="Freeform 22">
              <a:extLst>
                <a:ext uri="{FF2B5EF4-FFF2-40B4-BE49-F238E27FC236}">
                  <a16:creationId xmlns:a16="http://schemas.microsoft.com/office/drawing/2014/main" id="{FE000DB1-AAA1-4BFF-8F14-53624C2F9E0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26398" y="1049544"/>
              <a:ext cx="150648" cy="99554"/>
            </a:xfrm>
            <a:custGeom>
              <a:avLst/>
              <a:gdLst>
                <a:gd name="T0" fmla="*/ 26 w 46"/>
                <a:gd name="T1" fmla="*/ 0 h 33"/>
                <a:gd name="T2" fmla="*/ 38 w 46"/>
                <a:gd name="T3" fmla="*/ 22 h 33"/>
                <a:gd name="T4" fmla="*/ 26 w 46"/>
                <a:gd name="T5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33">
                  <a:moveTo>
                    <a:pt x="26" y="0"/>
                  </a:moveTo>
                  <a:cubicBezTo>
                    <a:pt x="29" y="0"/>
                    <a:pt x="46" y="16"/>
                    <a:pt x="38" y="22"/>
                  </a:cubicBezTo>
                  <a:cubicBezTo>
                    <a:pt x="16" y="33"/>
                    <a:pt x="0" y="5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5" name="Freeform 23">
              <a:extLst>
                <a:ext uri="{FF2B5EF4-FFF2-40B4-BE49-F238E27FC236}">
                  <a16:creationId xmlns:a16="http://schemas.microsoft.com/office/drawing/2014/main" id="{5EEFBC14-7E5B-47B2-B5E3-E90991F89191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40085" y="836978"/>
              <a:ext cx="134697" cy="81603"/>
            </a:xfrm>
            <a:custGeom>
              <a:avLst/>
              <a:gdLst>
                <a:gd name="T0" fmla="*/ 19 w 41"/>
                <a:gd name="T1" fmla="*/ 0 h 27"/>
                <a:gd name="T2" fmla="*/ 8 w 41"/>
                <a:gd name="T3" fmla="*/ 20 h 27"/>
                <a:gd name="T4" fmla="*/ 19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19" y="0"/>
                  </a:moveTo>
                  <a:cubicBezTo>
                    <a:pt x="41" y="10"/>
                    <a:pt x="28" y="27"/>
                    <a:pt x="8" y="20"/>
                  </a:cubicBezTo>
                  <a:cubicBezTo>
                    <a:pt x="0" y="8"/>
                    <a:pt x="7" y="2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6" name="Freeform 26">
              <a:extLst>
                <a:ext uri="{FF2B5EF4-FFF2-40B4-BE49-F238E27FC236}">
                  <a16:creationId xmlns:a16="http://schemas.microsoft.com/office/drawing/2014/main" id="{00AFF6E4-A34A-4FD3-8C57-BB96114822D1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27309" y="1320685"/>
              <a:ext cx="127608" cy="78339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5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2"/>
                    <a:pt x="36" y="26"/>
                    <a:pt x="20" y="25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7" name="Freeform 27">
              <a:extLst>
                <a:ext uri="{FF2B5EF4-FFF2-40B4-BE49-F238E27FC236}">
                  <a16:creationId xmlns:a16="http://schemas.microsoft.com/office/drawing/2014/main" id="{C63A8474-C075-4441-A0B3-52286EA5009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07470" y="1778440"/>
              <a:ext cx="131153" cy="93843"/>
            </a:xfrm>
            <a:custGeom>
              <a:avLst/>
              <a:gdLst>
                <a:gd name="T0" fmla="*/ 22 w 40"/>
                <a:gd name="T1" fmla="*/ 0 h 31"/>
                <a:gd name="T2" fmla="*/ 16 w 40"/>
                <a:gd name="T3" fmla="*/ 25 h 31"/>
                <a:gd name="T4" fmla="*/ 22 w 40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1">
                  <a:moveTo>
                    <a:pt x="22" y="0"/>
                  </a:moveTo>
                  <a:cubicBezTo>
                    <a:pt x="39" y="3"/>
                    <a:pt x="40" y="31"/>
                    <a:pt x="16" y="25"/>
                  </a:cubicBezTo>
                  <a:cubicBezTo>
                    <a:pt x="0" y="7"/>
                    <a:pt x="13" y="4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8" name="Freeform 28">
              <a:extLst>
                <a:ext uri="{FF2B5EF4-FFF2-40B4-BE49-F238E27FC236}">
                  <a16:creationId xmlns:a16="http://schemas.microsoft.com/office/drawing/2014/main" id="{35DA4698-A2ED-4512-8887-F12D3F14372A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04869" y="1535195"/>
              <a:ext cx="127608" cy="69362"/>
            </a:xfrm>
            <a:custGeom>
              <a:avLst/>
              <a:gdLst>
                <a:gd name="T0" fmla="*/ 16 w 39"/>
                <a:gd name="T1" fmla="*/ 0 h 23"/>
                <a:gd name="T2" fmla="*/ 11 w 39"/>
                <a:gd name="T3" fmla="*/ 23 h 23"/>
                <a:gd name="T4" fmla="*/ 16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16" y="0"/>
                  </a:moveTo>
                  <a:cubicBezTo>
                    <a:pt x="39" y="7"/>
                    <a:pt x="31" y="17"/>
                    <a:pt x="11" y="23"/>
                  </a:cubicBezTo>
                  <a:cubicBezTo>
                    <a:pt x="0" y="16"/>
                    <a:pt x="4" y="2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9" name="Freeform 30">
              <a:extLst>
                <a:ext uri="{FF2B5EF4-FFF2-40B4-BE49-F238E27FC236}">
                  <a16:creationId xmlns:a16="http://schemas.microsoft.com/office/drawing/2014/main" id="{3358E118-D590-4E50-B21C-6CDAA1CCAFC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80119" y="1078297"/>
              <a:ext cx="9748" cy="5712"/>
            </a:xfrm>
            <a:custGeom>
              <a:avLst/>
              <a:gdLst>
                <a:gd name="T0" fmla="*/ 1 w 3"/>
                <a:gd name="T1" fmla="*/ 0 h 2"/>
                <a:gd name="T2" fmla="*/ 2 w 3"/>
                <a:gd name="T3" fmla="*/ 2 h 2"/>
                <a:gd name="T4" fmla="*/ 1 w 3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1" y="0"/>
                  </a:moveTo>
                  <a:cubicBezTo>
                    <a:pt x="2" y="1"/>
                    <a:pt x="3" y="2"/>
                    <a:pt x="2" y="2"/>
                  </a:cubicBezTo>
                  <a:cubicBezTo>
                    <a:pt x="1" y="2"/>
                    <a:pt x="0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0" name="Freeform 43">
              <a:extLst>
                <a:ext uri="{FF2B5EF4-FFF2-40B4-BE49-F238E27FC236}">
                  <a16:creationId xmlns:a16="http://schemas.microsoft.com/office/drawing/2014/main" id="{F1EE889E-60FF-423F-ADCB-6CBEE853A040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94111" y="860614"/>
              <a:ext cx="143559" cy="75075"/>
            </a:xfrm>
            <a:custGeom>
              <a:avLst/>
              <a:gdLst>
                <a:gd name="T0" fmla="*/ 28 w 44"/>
                <a:gd name="T1" fmla="*/ 0 h 25"/>
                <a:gd name="T2" fmla="*/ 25 w 44"/>
                <a:gd name="T3" fmla="*/ 25 h 25"/>
                <a:gd name="T4" fmla="*/ 28 w 44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5">
                  <a:moveTo>
                    <a:pt x="28" y="0"/>
                  </a:moveTo>
                  <a:cubicBezTo>
                    <a:pt x="44" y="2"/>
                    <a:pt x="38" y="22"/>
                    <a:pt x="25" y="25"/>
                  </a:cubicBezTo>
                  <a:cubicBezTo>
                    <a:pt x="0" y="25"/>
                    <a:pt x="9" y="5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1" name="Freeform 51">
              <a:extLst>
                <a:ext uri="{FF2B5EF4-FFF2-40B4-BE49-F238E27FC236}">
                  <a16:creationId xmlns:a16="http://schemas.microsoft.com/office/drawing/2014/main" id="{A4AA0634-0A7C-4A35-8EB7-775200F129FD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67080" y="1015030"/>
              <a:ext cx="115202" cy="90579"/>
            </a:xfrm>
            <a:custGeom>
              <a:avLst/>
              <a:gdLst>
                <a:gd name="T0" fmla="*/ 19 w 35"/>
                <a:gd name="T1" fmla="*/ 0 h 30"/>
                <a:gd name="T2" fmla="*/ 33 w 35"/>
                <a:gd name="T3" fmla="*/ 15 h 30"/>
                <a:gd name="T4" fmla="*/ 25 w 35"/>
                <a:gd name="T5" fmla="*/ 19 h 30"/>
                <a:gd name="T6" fmla="*/ 19 w 35"/>
                <a:gd name="T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30">
                  <a:moveTo>
                    <a:pt x="19" y="0"/>
                  </a:moveTo>
                  <a:cubicBezTo>
                    <a:pt x="26" y="0"/>
                    <a:pt x="35" y="8"/>
                    <a:pt x="33" y="15"/>
                  </a:cubicBezTo>
                  <a:cubicBezTo>
                    <a:pt x="30" y="12"/>
                    <a:pt x="27" y="17"/>
                    <a:pt x="25" y="19"/>
                  </a:cubicBezTo>
                  <a:cubicBezTo>
                    <a:pt x="7" y="30"/>
                    <a:pt x="0" y="5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2" name="Freeform 52">
              <a:extLst>
                <a:ext uri="{FF2B5EF4-FFF2-40B4-BE49-F238E27FC236}">
                  <a16:creationId xmlns:a16="http://schemas.microsoft.com/office/drawing/2014/main" id="{EBA21558-CAC3-445C-8882-5D4A0C6D2A0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64085" y="450599"/>
              <a:ext cx="118747" cy="81603"/>
            </a:xfrm>
            <a:custGeom>
              <a:avLst/>
              <a:gdLst>
                <a:gd name="T0" fmla="*/ 21 w 36"/>
                <a:gd name="T1" fmla="*/ 0 h 27"/>
                <a:gd name="T2" fmla="*/ 22 w 36"/>
                <a:gd name="T3" fmla="*/ 27 h 27"/>
                <a:gd name="T4" fmla="*/ 21 w 36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21" y="0"/>
                  </a:moveTo>
                  <a:cubicBezTo>
                    <a:pt x="33" y="3"/>
                    <a:pt x="36" y="23"/>
                    <a:pt x="22" y="27"/>
                  </a:cubicBezTo>
                  <a:cubicBezTo>
                    <a:pt x="3" y="25"/>
                    <a:pt x="0" y="1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3" name="Freeform 53">
              <a:extLst>
                <a:ext uri="{FF2B5EF4-FFF2-40B4-BE49-F238E27FC236}">
                  <a16:creationId xmlns:a16="http://schemas.microsoft.com/office/drawing/2014/main" id="{2E9415F1-5D31-4C25-9E26-203EEF500877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55166" y="1253803"/>
              <a:ext cx="127608" cy="79154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6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3"/>
                    <a:pt x="36" y="26"/>
                    <a:pt x="20" y="26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4" name="Freeform 54">
              <a:extLst>
                <a:ext uri="{FF2B5EF4-FFF2-40B4-BE49-F238E27FC236}">
                  <a16:creationId xmlns:a16="http://schemas.microsoft.com/office/drawing/2014/main" id="{622FC1F6-879A-45BA-8752-08020C39CE29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41013" y="614227"/>
              <a:ext cx="134697" cy="105266"/>
            </a:xfrm>
            <a:custGeom>
              <a:avLst/>
              <a:gdLst>
                <a:gd name="T0" fmla="*/ 28 w 41"/>
                <a:gd name="T1" fmla="*/ 2 h 35"/>
                <a:gd name="T2" fmla="*/ 40 w 41"/>
                <a:gd name="T3" fmla="*/ 21 h 35"/>
                <a:gd name="T4" fmla="*/ 28 w 41"/>
                <a:gd name="T5" fmla="*/ 2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5">
                  <a:moveTo>
                    <a:pt x="28" y="2"/>
                  </a:moveTo>
                  <a:cubicBezTo>
                    <a:pt x="37" y="0"/>
                    <a:pt x="41" y="13"/>
                    <a:pt x="40" y="21"/>
                  </a:cubicBezTo>
                  <a:cubicBezTo>
                    <a:pt x="22" y="35"/>
                    <a:pt x="0" y="10"/>
                    <a:pt x="28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5" name="Freeform 55">
              <a:extLst>
                <a:ext uri="{FF2B5EF4-FFF2-40B4-BE49-F238E27FC236}">
                  <a16:creationId xmlns:a16="http://schemas.microsoft.com/office/drawing/2014/main" id="{BA09826C-58E2-48C5-9666-333326C2CA44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55026" y="1463404"/>
              <a:ext cx="131153" cy="69362"/>
            </a:xfrm>
            <a:custGeom>
              <a:avLst/>
              <a:gdLst>
                <a:gd name="T0" fmla="*/ 24 w 40"/>
                <a:gd name="T1" fmla="*/ 0 h 23"/>
                <a:gd name="T2" fmla="*/ 25 w 40"/>
                <a:gd name="T3" fmla="*/ 23 h 23"/>
                <a:gd name="T4" fmla="*/ 24 w 40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3">
                  <a:moveTo>
                    <a:pt x="24" y="0"/>
                  </a:moveTo>
                  <a:cubicBezTo>
                    <a:pt x="40" y="0"/>
                    <a:pt x="38" y="20"/>
                    <a:pt x="25" y="23"/>
                  </a:cubicBezTo>
                  <a:cubicBezTo>
                    <a:pt x="0" y="22"/>
                    <a:pt x="6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6" name="Freeform 56">
              <a:extLst>
                <a:ext uri="{FF2B5EF4-FFF2-40B4-BE49-F238E27FC236}">
                  <a16:creationId xmlns:a16="http://schemas.microsoft.com/office/drawing/2014/main" id="{A6D3555F-4EA1-4EA7-9D08-2D75CE51927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01585" y="2335317"/>
              <a:ext cx="128495" cy="72626"/>
            </a:xfrm>
            <a:custGeom>
              <a:avLst/>
              <a:gdLst>
                <a:gd name="T0" fmla="*/ 21 w 39"/>
                <a:gd name="T1" fmla="*/ 0 h 24"/>
                <a:gd name="T2" fmla="*/ 22 w 39"/>
                <a:gd name="T3" fmla="*/ 24 h 24"/>
                <a:gd name="T4" fmla="*/ 21 w 39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4">
                  <a:moveTo>
                    <a:pt x="21" y="0"/>
                  </a:moveTo>
                  <a:cubicBezTo>
                    <a:pt x="37" y="0"/>
                    <a:pt x="39" y="23"/>
                    <a:pt x="22" y="24"/>
                  </a:cubicBezTo>
                  <a:cubicBezTo>
                    <a:pt x="7" y="22"/>
                    <a:pt x="0" y="5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7" name="Freeform 57">
              <a:extLst>
                <a:ext uri="{FF2B5EF4-FFF2-40B4-BE49-F238E27FC236}">
                  <a16:creationId xmlns:a16="http://schemas.microsoft.com/office/drawing/2014/main" id="{60FA20E8-EDAA-4310-B870-97807901AC18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41175" y="1673149"/>
              <a:ext cx="140901" cy="93843"/>
            </a:xfrm>
            <a:custGeom>
              <a:avLst/>
              <a:gdLst>
                <a:gd name="T0" fmla="*/ 27 w 43"/>
                <a:gd name="T1" fmla="*/ 3 h 31"/>
                <a:gd name="T2" fmla="*/ 40 w 43"/>
                <a:gd name="T3" fmla="*/ 23 h 31"/>
                <a:gd name="T4" fmla="*/ 27 w 43"/>
                <a:gd name="T5" fmla="*/ 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1">
                  <a:moveTo>
                    <a:pt x="27" y="3"/>
                  </a:moveTo>
                  <a:cubicBezTo>
                    <a:pt x="35" y="0"/>
                    <a:pt x="43" y="17"/>
                    <a:pt x="40" y="23"/>
                  </a:cubicBezTo>
                  <a:cubicBezTo>
                    <a:pt x="21" y="31"/>
                    <a:pt x="0" y="15"/>
                    <a:pt x="27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8" name="Freeform 59">
              <a:extLst>
                <a:ext uri="{FF2B5EF4-FFF2-40B4-BE49-F238E27FC236}">
                  <a16:creationId xmlns:a16="http://schemas.microsoft.com/office/drawing/2014/main" id="{F5552AA2-C2AB-4D59-B6EF-E8E5EE110E52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20625" y="255502"/>
              <a:ext cx="124063" cy="78339"/>
            </a:xfrm>
            <a:custGeom>
              <a:avLst/>
              <a:gdLst>
                <a:gd name="T0" fmla="*/ 22 w 38"/>
                <a:gd name="T1" fmla="*/ 0 h 26"/>
                <a:gd name="T2" fmla="*/ 18 w 38"/>
                <a:gd name="T3" fmla="*/ 26 h 26"/>
                <a:gd name="T4" fmla="*/ 22 w 38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6">
                  <a:moveTo>
                    <a:pt x="22" y="0"/>
                  </a:moveTo>
                  <a:cubicBezTo>
                    <a:pt x="38" y="3"/>
                    <a:pt x="33" y="25"/>
                    <a:pt x="18" y="26"/>
                  </a:cubicBezTo>
                  <a:cubicBezTo>
                    <a:pt x="0" y="20"/>
                    <a:pt x="6" y="3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29" name="Freeform 60">
              <a:extLst>
                <a:ext uri="{FF2B5EF4-FFF2-40B4-BE49-F238E27FC236}">
                  <a16:creationId xmlns:a16="http://schemas.microsoft.com/office/drawing/2014/main" id="{0BA267D0-8F6B-4803-B948-70E29B4587E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15856" y="1902943"/>
              <a:ext cx="131153" cy="69362"/>
            </a:xfrm>
            <a:custGeom>
              <a:avLst/>
              <a:gdLst>
                <a:gd name="T0" fmla="*/ 24 w 40"/>
                <a:gd name="T1" fmla="*/ 0 h 23"/>
                <a:gd name="T2" fmla="*/ 25 w 40"/>
                <a:gd name="T3" fmla="*/ 23 h 23"/>
                <a:gd name="T4" fmla="*/ 24 w 40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3">
                  <a:moveTo>
                    <a:pt x="24" y="0"/>
                  </a:moveTo>
                  <a:cubicBezTo>
                    <a:pt x="40" y="0"/>
                    <a:pt x="38" y="20"/>
                    <a:pt x="25" y="23"/>
                  </a:cubicBezTo>
                  <a:cubicBezTo>
                    <a:pt x="0" y="22"/>
                    <a:pt x="6" y="4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0" name="Freeform 61">
              <a:extLst>
                <a:ext uri="{FF2B5EF4-FFF2-40B4-BE49-F238E27FC236}">
                  <a16:creationId xmlns:a16="http://schemas.microsoft.com/office/drawing/2014/main" id="{86E372A3-B9F4-4FEE-8B96-D9AD879E214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082153" y="2137303"/>
              <a:ext cx="137356" cy="99554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5"/>
                    <a:pt x="16" y="0"/>
                    <a:pt x="2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1" name="Freeform 5">
              <a:extLst>
                <a:ext uri="{FF2B5EF4-FFF2-40B4-BE49-F238E27FC236}">
                  <a16:creationId xmlns:a16="http://schemas.microsoft.com/office/drawing/2014/main" id="{FF0C4564-5DA6-4224-A8B7-85CE1323DE8F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10824" y="2818299"/>
              <a:ext cx="121406" cy="81603"/>
            </a:xfrm>
            <a:custGeom>
              <a:avLst/>
              <a:gdLst>
                <a:gd name="T0" fmla="*/ 20 w 37"/>
                <a:gd name="T1" fmla="*/ 1 h 27"/>
                <a:gd name="T2" fmla="*/ 22 w 37"/>
                <a:gd name="T3" fmla="*/ 27 h 27"/>
                <a:gd name="T4" fmla="*/ 20 w 37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7">
                  <a:moveTo>
                    <a:pt x="20" y="1"/>
                  </a:moveTo>
                  <a:cubicBezTo>
                    <a:pt x="31" y="1"/>
                    <a:pt x="37" y="24"/>
                    <a:pt x="22" y="27"/>
                  </a:cubicBezTo>
                  <a:cubicBezTo>
                    <a:pt x="2" y="27"/>
                    <a:pt x="0" y="0"/>
                    <a:pt x="20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2" name="Freeform 6">
              <a:extLst>
                <a:ext uri="{FF2B5EF4-FFF2-40B4-BE49-F238E27FC236}">
                  <a16:creationId xmlns:a16="http://schemas.microsoft.com/office/drawing/2014/main" id="{19F31D0D-C43D-4BB0-A13C-9524B84117D4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91700" y="5088176"/>
              <a:ext cx="124063" cy="87315"/>
            </a:xfrm>
            <a:custGeom>
              <a:avLst/>
              <a:gdLst>
                <a:gd name="T0" fmla="*/ 12 w 38"/>
                <a:gd name="T1" fmla="*/ 3 h 29"/>
                <a:gd name="T2" fmla="*/ 15 w 38"/>
                <a:gd name="T3" fmla="*/ 29 h 29"/>
                <a:gd name="T4" fmla="*/ 12 w 38"/>
                <a:gd name="T5" fmla="*/ 3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9">
                  <a:moveTo>
                    <a:pt x="12" y="3"/>
                  </a:moveTo>
                  <a:cubicBezTo>
                    <a:pt x="34" y="0"/>
                    <a:pt x="38" y="26"/>
                    <a:pt x="15" y="29"/>
                  </a:cubicBezTo>
                  <a:cubicBezTo>
                    <a:pt x="4" y="23"/>
                    <a:pt x="0" y="9"/>
                    <a:pt x="12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3" name="Freeform 7">
              <a:extLst>
                <a:ext uri="{FF2B5EF4-FFF2-40B4-BE49-F238E27FC236}">
                  <a16:creationId xmlns:a16="http://schemas.microsoft.com/office/drawing/2014/main" id="{6B32FB03-B0FE-4731-BE41-C59AFB49FBF5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71127" y="2531128"/>
              <a:ext cx="138242" cy="100371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6"/>
                    <a:pt x="15" y="0"/>
                    <a:pt x="2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4" name="Freeform 8">
              <a:extLst>
                <a:ext uri="{FF2B5EF4-FFF2-40B4-BE49-F238E27FC236}">
                  <a16:creationId xmlns:a16="http://schemas.microsoft.com/office/drawing/2014/main" id="{BDD5B6F0-1E17-4DCD-AE5F-ED8C48892FEF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01349" y="4735882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5" name="Freeform 9">
              <a:extLst>
                <a:ext uri="{FF2B5EF4-FFF2-40B4-BE49-F238E27FC236}">
                  <a16:creationId xmlns:a16="http://schemas.microsoft.com/office/drawing/2014/main" id="{0290BE17-E89B-4AF9-B3F6-AF4884D52467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09487" y="4455410"/>
              <a:ext cx="121406" cy="88130"/>
            </a:xfrm>
            <a:custGeom>
              <a:avLst/>
              <a:gdLst>
                <a:gd name="T0" fmla="*/ 18 w 37"/>
                <a:gd name="T1" fmla="*/ 4 h 29"/>
                <a:gd name="T2" fmla="*/ 22 w 37"/>
                <a:gd name="T3" fmla="*/ 29 h 29"/>
                <a:gd name="T4" fmla="*/ 18 w 37"/>
                <a:gd name="T5" fmla="*/ 4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9">
                  <a:moveTo>
                    <a:pt x="18" y="4"/>
                  </a:moveTo>
                  <a:cubicBezTo>
                    <a:pt x="35" y="0"/>
                    <a:pt x="37" y="28"/>
                    <a:pt x="22" y="29"/>
                  </a:cubicBezTo>
                  <a:cubicBezTo>
                    <a:pt x="7" y="28"/>
                    <a:pt x="0" y="1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6" name="Freeform 11">
              <a:extLst>
                <a:ext uri="{FF2B5EF4-FFF2-40B4-BE49-F238E27FC236}">
                  <a16:creationId xmlns:a16="http://schemas.microsoft.com/office/drawing/2014/main" id="{85F63089-F77F-4F02-8417-AAC1847FBCA7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69848" y="4194178"/>
              <a:ext cx="143559" cy="102819"/>
            </a:xfrm>
            <a:custGeom>
              <a:avLst/>
              <a:gdLst>
                <a:gd name="T0" fmla="*/ 31 w 44"/>
                <a:gd name="T1" fmla="*/ 1 h 34"/>
                <a:gd name="T2" fmla="*/ 42 w 44"/>
                <a:gd name="T3" fmla="*/ 19 h 34"/>
                <a:gd name="T4" fmla="*/ 31 w 44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1"/>
                  </a:moveTo>
                  <a:cubicBezTo>
                    <a:pt x="39" y="0"/>
                    <a:pt x="44" y="12"/>
                    <a:pt x="42" y="19"/>
                  </a:cubicBezTo>
                  <a:cubicBezTo>
                    <a:pt x="25" y="34"/>
                    <a:pt x="0" y="8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7" name="Freeform 12">
              <a:extLst>
                <a:ext uri="{FF2B5EF4-FFF2-40B4-BE49-F238E27FC236}">
                  <a16:creationId xmlns:a16="http://schemas.microsoft.com/office/drawing/2014/main" id="{7B01CD5E-570F-4CBF-9904-94F30D928C54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81624" y="3691697"/>
              <a:ext cx="134697" cy="81603"/>
            </a:xfrm>
            <a:custGeom>
              <a:avLst/>
              <a:gdLst>
                <a:gd name="T0" fmla="*/ 22 w 41"/>
                <a:gd name="T1" fmla="*/ 0 h 27"/>
                <a:gd name="T2" fmla="*/ 8 w 41"/>
                <a:gd name="T3" fmla="*/ 20 h 27"/>
                <a:gd name="T4" fmla="*/ 22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22" y="0"/>
                  </a:moveTo>
                  <a:cubicBezTo>
                    <a:pt x="41" y="12"/>
                    <a:pt x="24" y="27"/>
                    <a:pt x="8" y="20"/>
                  </a:cubicBezTo>
                  <a:cubicBezTo>
                    <a:pt x="0" y="7"/>
                    <a:pt x="8" y="0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8" name="Freeform 13">
              <a:extLst>
                <a:ext uri="{FF2B5EF4-FFF2-40B4-BE49-F238E27FC236}">
                  <a16:creationId xmlns:a16="http://schemas.microsoft.com/office/drawing/2014/main" id="{7EE6A672-2915-4B03-99A9-9364D5F1521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417787" y="3075050"/>
              <a:ext cx="124951" cy="69362"/>
            </a:xfrm>
            <a:custGeom>
              <a:avLst/>
              <a:gdLst>
                <a:gd name="T0" fmla="*/ 26 w 38"/>
                <a:gd name="T1" fmla="*/ 0 h 23"/>
                <a:gd name="T2" fmla="*/ 25 w 38"/>
                <a:gd name="T3" fmla="*/ 23 h 23"/>
                <a:gd name="T4" fmla="*/ 26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26" y="0"/>
                  </a:moveTo>
                  <a:cubicBezTo>
                    <a:pt x="38" y="0"/>
                    <a:pt x="37" y="20"/>
                    <a:pt x="25" y="23"/>
                  </a:cubicBezTo>
                  <a:cubicBezTo>
                    <a:pt x="0" y="23"/>
                    <a:pt x="5" y="1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39" name="Freeform 14">
              <a:extLst>
                <a:ext uri="{FF2B5EF4-FFF2-40B4-BE49-F238E27FC236}">
                  <a16:creationId xmlns:a16="http://schemas.microsoft.com/office/drawing/2014/main" id="{2136B643-14E1-443A-BC1C-06ADAE65C30F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76729" y="3335597"/>
              <a:ext cx="134697" cy="84866"/>
            </a:xfrm>
            <a:custGeom>
              <a:avLst/>
              <a:gdLst>
                <a:gd name="T0" fmla="*/ 26 w 41"/>
                <a:gd name="T1" fmla="*/ 1 h 28"/>
                <a:gd name="T2" fmla="*/ 39 w 41"/>
                <a:gd name="T3" fmla="*/ 20 h 28"/>
                <a:gd name="T4" fmla="*/ 26 w 41"/>
                <a:gd name="T5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8">
                  <a:moveTo>
                    <a:pt x="26" y="1"/>
                  </a:moveTo>
                  <a:cubicBezTo>
                    <a:pt x="34" y="0"/>
                    <a:pt x="41" y="12"/>
                    <a:pt x="39" y="20"/>
                  </a:cubicBezTo>
                  <a:cubicBezTo>
                    <a:pt x="17" y="28"/>
                    <a:pt x="0" y="12"/>
                    <a:pt x="26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0" name="Freeform 16">
              <a:extLst>
                <a:ext uri="{FF2B5EF4-FFF2-40B4-BE49-F238E27FC236}">
                  <a16:creationId xmlns:a16="http://schemas.microsoft.com/office/drawing/2014/main" id="{867FA393-4F37-4E1A-870B-F96775FAB7E8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60464" y="3934729"/>
              <a:ext cx="143559" cy="97107"/>
            </a:xfrm>
            <a:custGeom>
              <a:avLst/>
              <a:gdLst>
                <a:gd name="T0" fmla="*/ 31 w 44"/>
                <a:gd name="T1" fmla="*/ 1 h 32"/>
                <a:gd name="T2" fmla="*/ 43 w 44"/>
                <a:gd name="T3" fmla="*/ 15 h 32"/>
                <a:gd name="T4" fmla="*/ 31 w 44"/>
                <a:gd name="T5" fmla="*/ 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2">
                  <a:moveTo>
                    <a:pt x="31" y="1"/>
                  </a:moveTo>
                  <a:cubicBezTo>
                    <a:pt x="40" y="0"/>
                    <a:pt x="44" y="8"/>
                    <a:pt x="43" y="15"/>
                  </a:cubicBezTo>
                  <a:cubicBezTo>
                    <a:pt x="29" y="32"/>
                    <a:pt x="0" y="6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1" name="Freeform 17">
              <a:extLst>
                <a:ext uri="{FF2B5EF4-FFF2-40B4-BE49-F238E27FC236}">
                  <a16:creationId xmlns:a16="http://schemas.microsoft.com/office/drawing/2014/main" id="{E225A1BE-FAD2-4764-A7E4-A6DA07D0573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95443" y="5347417"/>
              <a:ext cx="94821" cy="69362"/>
            </a:xfrm>
            <a:custGeom>
              <a:avLst/>
              <a:gdLst>
                <a:gd name="T0" fmla="*/ 13 w 29"/>
                <a:gd name="T1" fmla="*/ 0 h 23"/>
                <a:gd name="T2" fmla="*/ 13 w 29"/>
                <a:gd name="T3" fmla="*/ 23 h 23"/>
                <a:gd name="T4" fmla="*/ 13 w 2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9" h="23">
                  <a:moveTo>
                    <a:pt x="13" y="0"/>
                  </a:moveTo>
                  <a:cubicBezTo>
                    <a:pt x="27" y="0"/>
                    <a:pt x="29" y="22"/>
                    <a:pt x="13" y="23"/>
                  </a:cubicBezTo>
                  <a:cubicBezTo>
                    <a:pt x="2" y="22"/>
                    <a:pt x="0" y="2"/>
                    <a:pt x="1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2" name="Freeform 21">
              <a:extLst>
                <a:ext uri="{FF2B5EF4-FFF2-40B4-BE49-F238E27FC236}">
                  <a16:creationId xmlns:a16="http://schemas.microsoft.com/office/drawing/2014/main" id="{25D65388-C7E0-4C07-822A-03C5009C6D1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43434" y="5658571"/>
              <a:ext cx="140901" cy="102819"/>
            </a:xfrm>
            <a:custGeom>
              <a:avLst/>
              <a:gdLst>
                <a:gd name="T0" fmla="*/ 24 w 43"/>
                <a:gd name="T1" fmla="*/ 0 h 34"/>
                <a:gd name="T2" fmla="*/ 14 w 43"/>
                <a:gd name="T3" fmla="*/ 23 h 34"/>
                <a:gd name="T4" fmla="*/ 24 w 43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4">
                  <a:moveTo>
                    <a:pt x="24" y="0"/>
                  </a:moveTo>
                  <a:cubicBezTo>
                    <a:pt x="43" y="3"/>
                    <a:pt x="28" y="34"/>
                    <a:pt x="14" y="23"/>
                  </a:cubicBezTo>
                  <a:cubicBezTo>
                    <a:pt x="0" y="28"/>
                    <a:pt x="4" y="5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3" name="Freeform 25">
              <a:extLst>
                <a:ext uri="{FF2B5EF4-FFF2-40B4-BE49-F238E27FC236}">
                  <a16:creationId xmlns:a16="http://schemas.microsoft.com/office/drawing/2014/main" id="{E1D79822-C494-449C-B439-F437DAD4F218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24095" y="6423833"/>
              <a:ext cx="134697" cy="93843"/>
            </a:xfrm>
            <a:custGeom>
              <a:avLst/>
              <a:gdLst>
                <a:gd name="T0" fmla="*/ 23 w 41"/>
                <a:gd name="T1" fmla="*/ 0 h 31"/>
                <a:gd name="T2" fmla="*/ 17 w 41"/>
                <a:gd name="T3" fmla="*/ 25 h 31"/>
                <a:gd name="T4" fmla="*/ 23 w 41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1">
                  <a:moveTo>
                    <a:pt x="23" y="0"/>
                  </a:moveTo>
                  <a:cubicBezTo>
                    <a:pt x="40" y="1"/>
                    <a:pt x="41" y="31"/>
                    <a:pt x="17" y="25"/>
                  </a:cubicBezTo>
                  <a:cubicBezTo>
                    <a:pt x="0" y="7"/>
                    <a:pt x="17" y="4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4" name="Freeform 29">
              <a:extLst>
                <a:ext uri="{FF2B5EF4-FFF2-40B4-BE49-F238E27FC236}">
                  <a16:creationId xmlns:a16="http://schemas.microsoft.com/office/drawing/2014/main" id="{CDB324E5-E8D9-40E3-BAB4-1F87E67E4F4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24317" y="5897278"/>
              <a:ext cx="118747" cy="120771"/>
            </a:xfrm>
            <a:custGeom>
              <a:avLst/>
              <a:gdLst>
                <a:gd name="T0" fmla="*/ 16 w 36"/>
                <a:gd name="T1" fmla="*/ 4 h 40"/>
                <a:gd name="T2" fmla="*/ 34 w 36"/>
                <a:gd name="T3" fmla="*/ 15 h 40"/>
                <a:gd name="T4" fmla="*/ 16 w 36"/>
                <a:gd name="T5" fmla="*/ 4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40">
                  <a:moveTo>
                    <a:pt x="16" y="4"/>
                  </a:moveTo>
                  <a:cubicBezTo>
                    <a:pt x="36" y="5"/>
                    <a:pt x="33" y="0"/>
                    <a:pt x="34" y="15"/>
                  </a:cubicBezTo>
                  <a:cubicBezTo>
                    <a:pt x="34" y="40"/>
                    <a:pt x="0" y="22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5" name="Freeform 31">
              <a:extLst>
                <a:ext uri="{FF2B5EF4-FFF2-40B4-BE49-F238E27FC236}">
                  <a16:creationId xmlns:a16="http://schemas.microsoft.com/office/drawing/2014/main" id="{15404AB3-12EB-462E-85A2-AF4A7E91D729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56013" y="6183127"/>
              <a:ext cx="131153" cy="72626"/>
            </a:xfrm>
            <a:custGeom>
              <a:avLst/>
              <a:gdLst>
                <a:gd name="T0" fmla="*/ 24 w 40"/>
                <a:gd name="T1" fmla="*/ 0 h 24"/>
                <a:gd name="T2" fmla="*/ 25 w 40"/>
                <a:gd name="T3" fmla="*/ 24 h 24"/>
                <a:gd name="T4" fmla="*/ 24 w 40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4">
                  <a:moveTo>
                    <a:pt x="24" y="0"/>
                  </a:moveTo>
                  <a:cubicBezTo>
                    <a:pt x="40" y="0"/>
                    <a:pt x="38" y="20"/>
                    <a:pt x="25" y="24"/>
                  </a:cubicBezTo>
                  <a:cubicBezTo>
                    <a:pt x="0" y="22"/>
                    <a:pt x="6" y="4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6" name="Freeform 32">
              <a:extLst>
                <a:ext uri="{FF2B5EF4-FFF2-40B4-BE49-F238E27FC236}">
                  <a16:creationId xmlns:a16="http://schemas.microsoft.com/office/drawing/2014/main" id="{228021CB-53B3-4BCC-A14C-0B6951FC971F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04198" y="3296179"/>
              <a:ext cx="144445" cy="106083"/>
            </a:xfrm>
            <a:custGeom>
              <a:avLst/>
              <a:gdLst>
                <a:gd name="T0" fmla="*/ 28 w 44"/>
                <a:gd name="T1" fmla="*/ 0 h 35"/>
                <a:gd name="T2" fmla="*/ 42 w 44"/>
                <a:gd name="T3" fmla="*/ 21 h 35"/>
                <a:gd name="T4" fmla="*/ 28 w 44"/>
                <a:gd name="T5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5">
                  <a:moveTo>
                    <a:pt x="28" y="0"/>
                  </a:moveTo>
                  <a:cubicBezTo>
                    <a:pt x="36" y="1"/>
                    <a:pt x="44" y="12"/>
                    <a:pt x="42" y="21"/>
                  </a:cubicBezTo>
                  <a:cubicBezTo>
                    <a:pt x="23" y="35"/>
                    <a:pt x="0" y="7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7" name="Freeform 33">
              <a:extLst>
                <a:ext uri="{FF2B5EF4-FFF2-40B4-BE49-F238E27FC236}">
                  <a16:creationId xmlns:a16="http://schemas.microsoft.com/office/drawing/2014/main" id="{B353D0BC-00A6-4EA4-9311-9FCB88CC2021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34111" y="4387490"/>
              <a:ext cx="151535" cy="75075"/>
            </a:xfrm>
            <a:custGeom>
              <a:avLst/>
              <a:gdLst>
                <a:gd name="T0" fmla="*/ 23 w 46"/>
                <a:gd name="T1" fmla="*/ 0 h 25"/>
                <a:gd name="T2" fmla="*/ 29 w 46"/>
                <a:gd name="T3" fmla="*/ 25 h 25"/>
                <a:gd name="T4" fmla="*/ 23 w 46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25">
                  <a:moveTo>
                    <a:pt x="23" y="0"/>
                  </a:moveTo>
                  <a:cubicBezTo>
                    <a:pt x="32" y="1"/>
                    <a:pt x="46" y="21"/>
                    <a:pt x="29" y="25"/>
                  </a:cubicBezTo>
                  <a:cubicBezTo>
                    <a:pt x="10" y="23"/>
                    <a:pt x="0" y="9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8" name="Freeform 34">
              <a:extLst>
                <a:ext uri="{FF2B5EF4-FFF2-40B4-BE49-F238E27FC236}">
                  <a16:creationId xmlns:a16="http://schemas.microsoft.com/office/drawing/2014/main" id="{0E001FD3-6EDD-47A3-9916-826E1595DAB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38041" y="5384813"/>
              <a:ext cx="134697" cy="84051"/>
            </a:xfrm>
            <a:custGeom>
              <a:avLst/>
              <a:gdLst>
                <a:gd name="T0" fmla="*/ 22 w 41"/>
                <a:gd name="T1" fmla="*/ 0 h 28"/>
                <a:gd name="T2" fmla="*/ 8 w 41"/>
                <a:gd name="T3" fmla="*/ 21 h 28"/>
                <a:gd name="T4" fmla="*/ 22 w 41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8">
                  <a:moveTo>
                    <a:pt x="22" y="0"/>
                  </a:moveTo>
                  <a:cubicBezTo>
                    <a:pt x="41" y="13"/>
                    <a:pt x="24" y="28"/>
                    <a:pt x="8" y="21"/>
                  </a:cubicBezTo>
                  <a:cubicBezTo>
                    <a:pt x="0" y="8"/>
                    <a:pt x="8" y="0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49" name="Freeform 35">
              <a:extLst>
                <a:ext uri="{FF2B5EF4-FFF2-40B4-BE49-F238E27FC236}">
                  <a16:creationId xmlns:a16="http://schemas.microsoft.com/office/drawing/2014/main" id="{FE214D5B-D151-4E09-A01E-BEAAF9C679ED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33693" y="4595717"/>
              <a:ext cx="131153" cy="84866"/>
            </a:xfrm>
            <a:custGeom>
              <a:avLst/>
              <a:gdLst>
                <a:gd name="T0" fmla="*/ 27 w 40"/>
                <a:gd name="T1" fmla="*/ 1 h 28"/>
                <a:gd name="T2" fmla="*/ 38 w 40"/>
                <a:gd name="T3" fmla="*/ 17 h 28"/>
                <a:gd name="T4" fmla="*/ 27 w 40"/>
                <a:gd name="T5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8">
                  <a:moveTo>
                    <a:pt x="27" y="1"/>
                  </a:moveTo>
                  <a:cubicBezTo>
                    <a:pt x="35" y="0"/>
                    <a:pt x="40" y="10"/>
                    <a:pt x="38" y="17"/>
                  </a:cubicBezTo>
                  <a:cubicBezTo>
                    <a:pt x="17" y="28"/>
                    <a:pt x="0" y="7"/>
                    <a:pt x="27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0" name="Freeform 36">
              <a:extLst>
                <a:ext uri="{FF2B5EF4-FFF2-40B4-BE49-F238E27FC236}">
                  <a16:creationId xmlns:a16="http://schemas.microsoft.com/office/drawing/2014/main" id="{3024EF13-0A45-49DD-B0F4-FA3A5169EFF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05830" y="6046702"/>
              <a:ext cx="144445" cy="102819"/>
            </a:xfrm>
            <a:custGeom>
              <a:avLst/>
              <a:gdLst>
                <a:gd name="T0" fmla="*/ 31 w 44"/>
                <a:gd name="T1" fmla="*/ 1 h 34"/>
                <a:gd name="T2" fmla="*/ 25 w 44"/>
                <a:gd name="T3" fmla="*/ 22 h 34"/>
                <a:gd name="T4" fmla="*/ 31 w 44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1"/>
                  </a:moveTo>
                  <a:cubicBezTo>
                    <a:pt x="44" y="3"/>
                    <a:pt x="38" y="34"/>
                    <a:pt x="25" y="22"/>
                  </a:cubicBezTo>
                  <a:cubicBezTo>
                    <a:pt x="0" y="28"/>
                    <a:pt x="14" y="0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1" name="Freeform 37">
              <a:extLst>
                <a:ext uri="{FF2B5EF4-FFF2-40B4-BE49-F238E27FC236}">
                  <a16:creationId xmlns:a16="http://schemas.microsoft.com/office/drawing/2014/main" id="{95E0BDAE-48A7-4752-A150-74DA4BAE5E4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17596" y="3060239"/>
              <a:ext cx="115202" cy="121588"/>
            </a:xfrm>
            <a:custGeom>
              <a:avLst/>
              <a:gdLst>
                <a:gd name="T0" fmla="*/ 16 w 35"/>
                <a:gd name="T1" fmla="*/ 4 h 40"/>
                <a:gd name="T2" fmla="*/ 33 w 35"/>
                <a:gd name="T3" fmla="*/ 15 h 40"/>
                <a:gd name="T4" fmla="*/ 16 w 35"/>
                <a:gd name="T5" fmla="*/ 4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5" h="40">
                  <a:moveTo>
                    <a:pt x="16" y="4"/>
                  </a:moveTo>
                  <a:cubicBezTo>
                    <a:pt x="35" y="4"/>
                    <a:pt x="32" y="0"/>
                    <a:pt x="33" y="15"/>
                  </a:cubicBezTo>
                  <a:cubicBezTo>
                    <a:pt x="34" y="40"/>
                    <a:pt x="0" y="22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2" name="Freeform 38">
              <a:extLst>
                <a:ext uri="{FF2B5EF4-FFF2-40B4-BE49-F238E27FC236}">
                  <a16:creationId xmlns:a16="http://schemas.microsoft.com/office/drawing/2014/main" id="{DE128EDB-3179-4F47-8B37-BEDE3B82FFC7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25265" y="4900335"/>
              <a:ext cx="127608" cy="69362"/>
            </a:xfrm>
            <a:custGeom>
              <a:avLst/>
              <a:gdLst>
                <a:gd name="T0" fmla="*/ 26 w 39"/>
                <a:gd name="T1" fmla="*/ 0 h 23"/>
                <a:gd name="T2" fmla="*/ 26 w 39"/>
                <a:gd name="T3" fmla="*/ 23 h 23"/>
                <a:gd name="T4" fmla="*/ 26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26" y="0"/>
                  </a:moveTo>
                  <a:cubicBezTo>
                    <a:pt x="39" y="1"/>
                    <a:pt x="38" y="21"/>
                    <a:pt x="26" y="23"/>
                  </a:cubicBezTo>
                  <a:cubicBezTo>
                    <a:pt x="0" y="23"/>
                    <a:pt x="5" y="2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3" name="Freeform 39">
              <a:extLst>
                <a:ext uri="{FF2B5EF4-FFF2-40B4-BE49-F238E27FC236}">
                  <a16:creationId xmlns:a16="http://schemas.microsoft.com/office/drawing/2014/main" id="{E09CDD49-7B7B-42C0-A09E-6CFB3CDFF6A1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17373" y="5141456"/>
              <a:ext cx="131153" cy="81603"/>
            </a:xfrm>
            <a:custGeom>
              <a:avLst/>
              <a:gdLst>
                <a:gd name="T0" fmla="*/ 25 w 40"/>
                <a:gd name="T1" fmla="*/ 0 h 27"/>
                <a:gd name="T2" fmla="*/ 38 w 40"/>
                <a:gd name="T3" fmla="*/ 20 h 27"/>
                <a:gd name="T4" fmla="*/ 25 w 40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7">
                  <a:moveTo>
                    <a:pt x="25" y="0"/>
                  </a:moveTo>
                  <a:cubicBezTo>
                    <a:pt x="34" y="0"/>
                    <a:pt x="40" y="11"/>
                    <a:pt x="38" y="20"/>
                  </a:cubicBezTo>
                  <a:cubicBezTo>
                    <a:pt x="17" y="27"/>
                    <a:pt x="0" y="12"/>
                    <a:pt x="2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4" name="Freeform 40">
              <a:extLst>
                <a:ext uri="{FF2B5EF4-FFF2-40B4-BE49-F238E27FC236}">
                  <a16:creationId xmlns:a16="http://schemas.microsoft.com/office/drawing/2014/main" id="{93C5D839-4CD5-4165-9091-7D9B92CDC1D2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12337" y="2598157"/>
              <a:ext cx="134697" cy="81603"/>
            </a:xfrm>
            <a:custGeom>
              <a:avLst/>
              <a:gdLst>
                <a:gd name="T0" fmla="*/ 19 w 41"/>
                <a:gd name="T1" fmla="*/ 0 h 27"/>
                <a:gd name="T2" fmla="*/ 7 w 41"/>
                <a:gd name="T3" fmla="*/ 20 h 27"/>
                <a:gd name="T4" fmla="*/ 19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19" y="0"/>
                  </a:moveTo>
                  <a:cubicBezTo>
                    <a:pt x="41" y="9"/>
                    <a:pt x="28" y="27"/>
                    <a:pt x="7" y="20"/>
                  </a:cubicBezTo>
                  <a:cubicBezTo>
                    <a:pt x="0" y="8"/>
                    <a:pt x="7" y="1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5" name="Freeform 41">
              <a:extLst>
                <a:ext uri="{FF2B5EF4-FFF2-40B4-BE49-F238E27FC236}">
                  <a16:creationId xmlns:a16="http://schemas.microsoft.com/office/drawing/2014/main" id="{3C7F638A-BB6D-4B24-A7F9-03BF8087459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05830" y="6278710"/>
              <a:ext cx="144445" cy="78339"/>
            </a:xfrm>
            <a:custGeom>
              <a:avLst/>
              <a:gdLst>
                <a:gd name="T0" fmla="*/ 29 w 44"/>
                <a:gd name="T1" fmla="*/ 0 h 26"/>
                <a:gd name="T2" fmla="*/ 26 w 44"/>
                <a:gd name="T3" fmla="*/ 26 h 26"/>
                <a:gd name="T4" fmla="*/ 29 w 44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6">
                  <a:moveTo>
                    <a:pt x="29" y="0"/>
                  </a:moveTo>
                  <a:cubicBezTo>
                    <a:pt x="44" y="3"/>
                    <a:pt x="40" y="22"/>
                    <a:pt x="26" y="26"/>
                  </a:cubicBezTo>
                  <a:cubicBezTo>
                    <a:pt x="0" y="25"/>
                    <a:pt x="11" y="6"/>
                    <a:pt x="2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6" name="Freeform 42">
              <a:extLst>
                <a:ext uri="{FF2B5EF4-FFF2-40B4-BE49-F238E27FC236}">
                  <a16:creationId xmlns:a16="http://schemas.microsoft.com/office/drawing/2014/main" id="{5B59DB64-329B-45EA-8A67-4213A886B5B2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093998" y="5596726"/>
              <a:ext cx="144445" cy="97107"/>
            </a:xfrm>
            <a:custGeom>
              <a:avLst/>
              <a:gdLst>
                <a:gd name="T0" fmla="*/ 31 w 44"/>
                <a:gd name="T1" fmla="*/ 1 h 32"/>
                <a:gd name="T2" fmla="*/ 43 w 44"/>
                <a:gd name="T3" fmla="*/ 16 h 32"/>
                <a:gd name="T4" fmla="*/ 31 w 44"/>
                <a:gd name="T5" fmla="*/ 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2">
                  <a:moveTo>
                    <a:pt x="31" y="1"/>
                  </a:moveTo>
                  <a:cubicBezTo>
                    <a:pt x="40" y="0"/>
                    <a:pt x="44" y="8"/>
                    <a:pt x="43" y="16"/>
                  </a:cubicBezTo>
                  <a:cubicBezTo>
                    <a:pt x="29" y="32"/>
                    <a:pt x="0" y="7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7" name="Freeform 44">
              <a:extLst>
                <a:ext uri="{FF2B5EF4-FFF2-40B4-BE49-F238E27FC236}">
                  <a16:creationId xmlns:a16="http://schemas.microsoft.com/office/drawing/2014/main" id="{D8DAB003-6484-4D1D-85AE-93FA09BC5EF5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097788" y="4080854"/>
              <a:ext cx="131153" cy="84866"/>
            </a:xfrm>
            <a:custGeom>
              <a:avLst/>
              <a:gdLst>
                <a:gd name="T0" fmla="*/ 27 w 40"/>
                <a:gd name="T1" fmla="*/ 1 h 28"/>
                <a:gd name="T2" fmla="*/ 38 w 40"/>
                <a:gd name="T3" fmla="*/ 17 h 28"/>
                <a:gd name="T4" fmla="*/ 27 w 40"/>
                <a:gd name="T5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8">
                  <a:moveTo>
                    <a:pt x="27" y="1"/>
                  </a:moveTo>
                  <a:cubicBezTo>
                    <a:pt x="35" y="0"/>
                    <a:pt x="40" y="10"/>
                    <a:pt x="38" y="17"/>
                  </a:cubicBezTo>
                  <a:cubicBezTo>
                    <a:pt x="17" y="28"/>
                    <a:pt x="0" y="7"/>
                    <a:pt x="27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8" name="Freeform 45">
              <a:extLst>
                <a:ext uri="{FF2B5EF4-FFF2-40B4-BE49-F238E27FC236}">
                  <a16:creationId xmlns:a16="http://schemas.microsoft.com/office/drawing/2014/main" id="{D49280A1-ACA8-4CD6-9012-AF12660F07E4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075637" y="5836680"/>
              <a:ext cx="144445" cy="102819"/>
            </a:xfrm>
            <a:custGeom>
              <a:avLst/>
              <a:gdLst>
                <a:gd name="T0" fmla="*/ 31 w 44"/>
                <a:gd name="T1" fmla="*/ 0 h 34"/>
                <a:gd name="T2" fmla="*/ 42 w 44"/>
                <a:gd name="T3" fmla="*/ 19 h 34"/>
                <a:gd name="T4" fmla="*/ 31 w 44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0"/>
                  </a:moveTo>
                  <a:cubicBezTo>
                    <a:pt x="39" y="0"/>
                    <a:pt x="44" y="12"/>
                    <a:pt x="42" y="19"/>
                  </a:cubicBezTo>
                  <a:cubicBezTo>
                    <a:pt x="25" y="34"/>
                    <a:pt x="0" y="8"/>
                    <a:pt x="3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59" name="Freeform 46">
              <a:extLst>
                <a:ext uri="{FF2B5EF4-FFF2-40B4-BE49-F238E27FC236}">
                  <a16:creationId xmlns:a16="http://schemas.microsoft.com/office/drawing/2014/main" id="{C03EAE8C-6089-40E5-9361-2E266A1EEBA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24696" y="2830776"/>
              <a:ext cx="121406" cy="81603"/>
            </a:xfrm>
            <a:custGeom>
              <a:avLst/>
              <a:gdLst>
                <a:gd name="T0" fmla="*/ 19 w 37"/>
                <a:gd name="T1" fmla="*/ 1 h 27"/>
                <a:gd name="T2" fmla="*/ 21 w 37"/>
                <a:gd name="T3" fmla="*/ 27 h 27"/>
                <a:gd name="T4" fmla="*/ 19 w 37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7">
                  <a:moveTo>
                    <a:pt x="19" y="1"/>
                  </a:moveTo>
                  <a:cubicBezTo>
                    <a:pt x="31" y="2"/>
                    <a:pt x="37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60" name="Freeform 47">
              <a:extLst>
                <a:ext uri="{FF2B5EF4-FFF2-40B4-BE49-F238E27FC236}">
                  <a16:creationId xmlns:a16="http://schemas.microsoft.com/office/drawing/2014/main" id="{02E3A077-F087-4E14-A13E-4E9D4369B1F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082841" y="3849727"/>
              <a:ext cx="147990" cy="78339"/>
            </a:xfrm>
            <a:custGeom>
              <a:avLst/>
              <a:gdLst>
                <a:gd name="T0" fmla="*/ 22 w 45"/>
                <a:gd name="T1" fmla="*/ 0 h 26"/>
                <a:gd name="T2" fmla="*/ 28 w 45"/>
                <a:gd name="T3" fmla="*/ 26 h 26"/>
                <a:gd name="T4" fmla="*/ 22 w 45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6">
                  <a:moveTo>
                    <a:pt x="22" y="0"/>
                  </a:moveTo>
                  <a:cubicBezTo>
                    <a:pt x="32" y="2"/>
                    <a:pt x="45" y="22"/>
                    <a:pt x="28" y="26"/>
                  </a:cubicBezTo>
                  <a:cubicBezTo>
                    <a:pt x="10" y="24"/>
                    <a:pt x="0" y="9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61" name="Freeform 48">
              <a:extLst>
                <a:ext uri="{FF2B5EF4-FFF2-40B4-BE49-F238E27FC236}">
                  <a16:creationId xmlns:a16="http://schemas.microsoft.com/office/drawing/2014/main" id="{7CE4FAAA-45E7-4C86-B59A-F284B79EFD2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078098" y="3616257"/>
              <a:ext cx="133812" cy="79154"/>
            </a:xfrm>
            <a:custGeom>
              <a:avLst/>
              <a:gdLst>
                <a:gd name="T0" fmla="*/ 19 w 41"/>
                <a:gd name="T1" fmla="*/ 0 h 26"/>
                <a:gd name="T2" fmla="*/ 7 w 41"/>
                <a:gd name="T3" fmla="*/ 19 h 26"/>
                <a:gd name="T4" fmla="*/ 19 w 41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6">
                  <a:moveTo>
                    <a:pt x="19" y="0"/>
                  </a:moveTo>
                  <a:cubicBezTo>
                    <a:pt x="41" y="9"/>
                    <a:pt x="28" y="26"/>
                    <a:pt x="7" y="19"/>
                  </a:cubicBezTo>
                  <a:cubicBezTo>
                    <a:pt x="0" y="8"/>
                    <a:pt x="7" y="1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62" name="Freeform 49">
              <a:extLst>
                <a:ext uri="{FF2B5EF4-FFF2-40B4-BE49-F238E27FC236}">
                  <a16:creationId xmlns:a16="http://schemas.microsoft.com/office/drawing/2014/main" id="{E2689B62-CCA1-4EE5-B622-FBA51686891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076712" y="6507925"/>
              <a:ext cx="127608" cy="81603"/>
            </a:xfrm>
            <a:custGeom>
              <a:avLst/>
              <a:gdLst>
                <a:gd name="T0" fmla="*/ 21 w 39"/>
                <a:gd name="T1" fmla="*/ 2 h 27"/>
                <a:gd name="T2" fmla="*/ 26 w 39"/>
                <a:gd name="T3" fmla="*/ 24 h 27"/>
                <a:gd name="T4" fmla="*/ 21 w 39"/>
                <a:gd name="T5" fmla="*/ 2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7">
                  <a:moveTo>
                    <a:pt x="21" y="2"/>
                  </a:moveTo>
                  <a:cubicBezTo>
                    <a:pt x="36" y="0"/>
                    <a:pt x="39" y="17"/>
                    <a:pt x="26" y="24"/>
                  </a:cubicBezTo>
                  <a:cubicBezTo>
                    <a:pt x="8" y="27"/>
                    <a:pt x="0" y="9"/>
                    <a:pt x="21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63" name="Freeform 8">
              <a:extLst>
                <a:ext uri="{FF2B5EF4-FFF2-40B4-BE49-F238E27FC236}">
                  <a16:creationId xmlns:a16="http://schemas.microsoft.com/office/drawing/2014/main" id="{113638EE-3BCF-4315-A329-3C6766A3890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141853" y="34906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64" name="Freeform 106">
              <a:extLst>
                <a:ext uri="{FF2B5EF4-FFF2-40B4-BE49-F238E27FC236}">
                  <a16:creationId xmlns:a16="http://schemas.microsoft.com/office/drawing/2014/main" id="{4FB36B8F-335B-40F2-83BB-C2B2689DC2E9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1301184" y="6639670"/>
              <a:ext cx="134697" cy="97107"/>
            </a:xfrm>
            <a:custGeom>
              <a:avLst/>
              <a:gdLst>
                <a:gd name="T0" fmla="*/ 25 w 41"/>
                <a:gd name="T1" fmla="*/ 0 h 32"/>
                <a:gd name="T2" fmla="*/ 4 w 41"/>
                <a:gd name="T3" fmla="*/ 18 h 32"/>
                <a:gd name="T4" fmla="*/ 25 w 41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2">
                  <a:moveTo>
                    <a:pt x="25" y="0"/>
                  </a:moveTo>
                  <a:cubicBezTo>
                    <a:pt x="41" y="13"/>
                    <a:pt x="15" y="32"/>
                    <a:pt x="4" y="18"/>
                  </a:cubicBezTo>
                  <a:cubicBezTo>
                    <a:pt x="0" y="5"/>
                    <a:pt x="15" y="0"/>
                    <a:pt x="2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</p:grp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A05E913-A9D9-4639-B104-1F07A4AF6A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9848" y="502920"/>
            <a:ext cx="9634011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9940CEB-B6D7-46E6-9843-51534214017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69848" y="1874520"/>
            <a:ext cx="9634011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5BAC8B5-8DFB-4920-8580-54824C831A9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73736" y="6382512"/>
            <a:ext cx="28459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2"/>
                </a:solidFill>
              </a:defRPr>
            </a:lvl1pPr>
          </a:lstStyle>
          <a:p>
            <a:fld id="{B5898F52-2787-4BA2-BBBC-9395E9F86D50}" type="datetimeFigureOut">
              <a:rPr lang="en-US" smtClean="0"/>
              <a:pPr/>
              <a:t>3/20/2022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9E2D5D-B616-4048-9CB8-4D316BBDB1F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5400000">
            <a:off x="-1754871" y="2093199"/>
            <a:ext cx="4157472" cy="41608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F322F0-8F3D-4AC5-9873-24666D0E0D3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457919" y="6382512"/>
            <a:ext cx="50099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2"/>
                </a:solidFill>
              </a:defRPr>
            </a:lvl1pPr>
          </a:lstStyle>
          <a:p>
            <a:fld id="{4C8B8A27-DF03-4546-BA93-21C967D57E5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97705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43" r:id="rId6"/>
    <p:sldLayoutId id="2147483739" r:id="rId7"/>
    <p:sldLayoutId id="2147483740" r:id="rId8"/>
    <p:sldLayoutId id="2147483741" r:id="rId9"/>
    <p:sldLayoutId id="2147483742" r:id="rId10"/>
    <p:sldLayoutId id="2147483744" r:id="rId11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50000"/>
        </a:lnSpc>
        <a:spcBef>
          <a:spcPts val="1000"/>
        </a:spcBef>
        <a:buClr>
          <a:schemeClr val="bg2">
            <a:lumMod val="75000"/>
          </a:schemeClr>
        </a:buClr>
        <a:buFont typeface="Arial" panose="020B0604020202020204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1pPr>
      <a:lvl2pPr marL="228600" indent="0" algn="l" defTabSz="914400" rtl="0" eaLnBrk="1" latinLnBrk="0" hangingPunct="1">
        <a:lnSpc>
          <a:spcPct val="150000"/>
        </a:lnSpc>
        <a:spcBef>
          <a:spcPts val="500"/>
        </a:spcBef>
        <a:buClr>
          <a:schemeClr val="bg2">
            <a:lumMod val="75000"/>
          </a:schemeClr>
        </a:buClr>
        <a:buFontTx/>
        <a:buNone/>
        <a:defRPr sz="1800" kern="1200">
          <a:solidFill>
            <a:schemeClr val="tx2"/>
          </a:solidFill>
          <a:latin typeface="+mn-lt"/>
          <a:ea typeface="+mn-ea"/>
          <a:cs typeface="+mn-cs"/>
        </a:defRPr>
      </a:lvl2pPr>
      <a:lvl3pPr marL="548640" indent="-285750" algn="l" defTabSz="914400" rtl="0" eaLnBrk="1" latinLnBrk="0" hangingPunct="1">
        <a:lnSpc>
          <a:spcPct val="150000"/>
        </a:lnSpc>
        <a:spcBef>
          <a:spcPts val="500"/>
        </a:spcBef>
        <a:buClr>
          <a:schemeClr val="bg2">
            <a:lumMod val="75000"/>
          </a:schemeClr>
        </a:buClr>
        <a:buFont typeface="Arial" panose="020B0604020202020204" pitchFamily="34" charset="0"/>
        <a:buChar char="•"/>
        <a:defRPr sz="1600" b="1" kern="1200">
          <a:solidFill>
            <a:schemeClr val="tx2"/>
          </a:solidFill>
          <a:latin typeface="+mn-lt"/>
          <a:ea typeface="+mn-ea"/>
          <a:cs typeface="+mn-cs"/>
        </a:defRPr>
      </a:lvl3pPr>
      <a:lvl4pPr marL="548640" indent="0" algn="l" defTabSz="914400" rtl="0" eaLnBrk="1" latinLnBrk="0" hangingPunct="1">
        <a:lnSpc>
          <a:spcPct val="150000"/>
        </a:lnSpc>
        <a:spcBef>
          <a:spcPts val="500"/>
        </a:spcBef>
        <a:buClr>
          <a:schemeClr val="bg2">
            <a:lumMod val="75000"/>
          </a:schemeClr>
        </a:buClr>
        <a:buFontTx/>
        <a:buNone/>
        <a:defRPr sz="1400" kern="1200">
          <a:solidFill>
            <a:schemeClr val="tx2"/>
          </a:solidFill>
          <a:latin typeface="+mn-lt"/>
          <a:ea typeface="+mn-ea"/>
          <a:cs typeface="+mn-cs"/>
        </a:defRPr>
      </a:lvl4pPr>
      <a:lvl5pPr marL="834390" indent="-285750" algn="l" defTabSz="914400" rtl="0" eaLnBrk="1" latinLnBrk="0" hangingPunct="1">
        <a:lnSpc>
          <a:spcPct val="150000"/>
        </a:lnSpc>
        <a:spcBef>
          <a:spcPts val="500"/>
        </a:spcBef>
        <a:buClr>
          <a:schemeClr val="bg2">
            <a:lumMod val="75000"/>
          </a:schemeClr>
        </a:buClr>
        <a:buFont typeface="Arial" panose="020B0604020202020204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s://www.youtube.com/watch?v=hDuTr8au24c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s://www.youtube.com/watch?v=gYGMALNZBG0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XbFbkY1tPTI?feature=oembed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-299417"/>
            <a:ext cx="9144000" cy="2387600"/>
          </a:xfrm>
        </p:spPr>
        <p:txBody>
          <a:bodyPr/>
          <a:lstStyle/>
          <a:p>
            <a:r>
              <a:rPr lang="en-US" b="1" dirty="0">
                <a:cs typeface="Calibri Light"/>
              </a:rPr>
              <a:t>Assembly with </a:t>
            </a:r>
            <a:r>
              <a:rPr lang="en-US" b="1" dirty="0" err="1">
                <a:cs typeface="Calibri Light"/>
              </a:rPr>
              <a:t>Mrs</a:t>
            </a:r>
            <a:r>
              <a:rPr lang="en-US" b="1" dirty="0">
                <a:cs typeface="Calibri Light"/>
              </a:rPr>
              <a:t> Reid</a:t>
            </a:r>
            <a:br>
              <a:rPr lang="en-US" b="1" dirty="0">
                <a:cs typeface="Calibri Light"/>
              </a:rPr>
            </a:br>
            <a:r>
              <a:rPr lang="en-US" sz="4000" b="1" dirty="0">
                <a:cs typeface="Calibri Light"/>
              </a:rPr>
              <a:t>Tuesday 22nd March 2022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70463" y="5999550"/>
            <a:ext cx="9144000" cy="1655762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3200" b="1" dirty="0">
                <a:cs typeface="Calibri"/>
              </a:rPr>
              <a:t>Diversity and Inclusivity</a:t>
            </a:r>
            <a:endParaRPr lang="en-US" sz="3200" b="1" dirty="0"/>
          </a:p>
        </p:txBody>
      </p:sp>
      <p:pic>
        <p:nvPicPr>
          <p:cNvPr id="7" name="Picture 7" descr="Inclusion Group Heart - Free image on Pixabay">
            <a:extLst>
              <a:ext uri="{FF2B5EF4-FFF2-40B4-BE49-F238E27FC236}">
                <a16:creationId xmlns:a16="http://schemas.microsoft.com/office/drawing/2014/main" id="{3D2FE29C-87D1-469A-A0C4-A07CE77D77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91107" y="1799420"/>
            <a:ext cx="6274418" cy="4169841"/>
          </a:xfrm>
          <a:prstGeom prst="rect">
            <a:avLst/>
          </a:prstGeom>
        </p:spPr>
      </p:pic>
      <p:pic>
        <p:nvPicPr>
          <p:cNvPr id="6" name="09 - One Love _ People Get Ready (Medley)">
            <a:hlinkClick r:id="" action="ppaction://media"/>
            <a:extLst>
              <a:ext uri="{FF2B5EF4-FFF2-40B4-BE49-F238E27FC236}">
                <a16:creationId xmlns:a16="http://schemas.microsoft.com/office/drawing/2014/main" id="{92A7C4A0-C0F9-49C3-9C44-3C7B761BB55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576899" y="4505249"/>
            <a:ext cx="730250" cy="730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4" name="Group 133">
            <a:extLst>
              <a:ext uri="{FF2B5EF4-FFF2-40B4-BE49-F238E27FC236}">
                <a16:creationId xmlns:a16="http://schemas.microsoft.com/office/drawing/2014/main" id="{71AFD227-869A-489C-A9B5-3F0498DF3C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096450" y="13394"/>
            <a:ext cx="494218" cy="6814823"/>
            <a:chOff x="11096450" y="13394"/>
            <a:chExt cx="494218" cy="6814823"/>
          </a:xfrm>
          <a:solidFill>
            <a:schemeClr val="bg2">
              <a:lumMod val="90000"/>
            </a:schemeClr>
          </a:solidFill>
        </p:grpSpPr>
        <p:sp>
          <p:nvSpPr>
            <p:cNvPr id="135" name="Freeform 8">
              <a:extLst>
                <a:ext uri="{FF2B5EF4-FFF2-40B4-BE49-F238E27FC236}">
                  <a16:creationId xmlns:a16="http://schemas.microsoft.com/office/drawing/2014/main" id="{62704B34-199B-4964-9C78-3AB9735915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08009" y="6718576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36" name="Freeform 10">
              <a:extLst>
                <a:ext uri="{FF2B5EF4-FFF2-40B4-BE49-F238E27FC236}">
                  <a16:creationId xmlns:a16="http://schemas.microsoft.com/office/drawing/2014/main" id="{8B1E8DB8-017D-454E-849F-EE5742849F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75034" y="77813"/>
              <a:ext cx="138242" cy="88130"/>
            </a:xfrm>
            <a:custGeom>
              <a:avLst/>
              <a:gdLst>
                <a:gd name="T0" fmla="*/ 22 w 42"/>
                <a:gd name="T1" fmla="*/ 0 h 29"/>
                <a:gd name="T2" fmla="*/ 14 w 42"/>
                <a:gd name="T3" fmla="*/ 25 h 29"/>
                <a:gd name="T4" fmla="*/ 22 w 42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9">
                  <a:moveTo>
                    <a:pt x="22" y="0"/>
                  </a:moveTo>
                  <a:cubicBezTo>
                    <a:pt x="42" y="7"/>
                    <a:pt x="28" y="29"/>
                    <a:pt x="14" y="25"/>
                  </a:cubicBezTo>
                  <a:cubicBezTo>
                    <a:pt x="0" y="18"/>
                    <a:pt x="8" y="1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37" name="Freeform 15">
              <a:extLst>
                <a:ext uri="{FF2B5EF4-FFF2-40B4-BE49-F238E27FC236}">
                  <a16:creationId xmlns:a16="http://schemas.microsoft.com/office/drawing/2014/main" id="{16D80E5D-5099-41C4-A80A-1B1538C382F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78964" y="592010"/>
              <a:ext cx="121406" cy="72626"/>
            </a:xfrm>
            <a:custGeom>
              <a:avLst/>
              <a:gdLst>
                <a:gd name="T0" fmla="*/ 16 w 37"/>
                <a:gd name="T1" fmla="*/ 0 h 24"/>
                <a:gd name="T2" fmla="*/ 11 w 37"/>
                <a:gd name="T3" fmla="*/ 24 h 24"/>
                <a:gd name="T4" fmla="*/ 16 w 37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4">
                  <a:moveTo>
                    <a:pt x="16" y="0"/>
                  </a:moveTo>
                  <a:cubicBezTo>
                    <a:pt x="37" y="6"/>
                    <a:pt x="30" y="20"/>
                    <a:pt x="11" y="24"/>
                  </a:cubicBezTo>
                  <a:cubicBezTo>
                    <a:pt x="0" y="17"/>
                    <a:pt x="5" y="3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38" name="Freeform 18">
              <a:extLst>
                <a:ext uri="{FF2B5EF4-FFF2-40B4-BE49-F238E27FC236}">
                  <a16:creationId xmlns:a16="http://schemas.microsoft.com/office/drawing/2014/main" id="{947751E1-E2F4-467E-B547-3BD4BAB7F5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82378" y="335267"/>
              <a:ext cx="138242" cy="78339"/>
            </a:xfrm>
            <a:custGeom>
              <a:avLst/>
              <a:gdLst>
                <a:gd name="T0" fmla="*/ 6 w 42"/>
                <a:gd name="T1" fmla="*/ 6 h 26"/>
                <a:gd name="T2" fmla="*/ 21 w 42"/>
                <a:gd name="T3" fmla="*/ 26 h 26"/>
                <a:gd name="T4" fmla="*/ 6 w 42"/>
                <a:gd name="T5" fmla="*/ 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26">
                  <a:moveTo>
                    <a:pt x="6" y="6"/>
                  </a:moveTo>
                  <a:cubicBezTo>
                    <a:pt x="25" y="0"/>
                    <a:pt x="42" y="17"/>
                    <a:pt x="21" y="26"/>
                  </a:cubicBezTo>
                  <a:cubicBezTo>
                    <a:pt x="9" y="26"/>
                    <a:pt x="0" y="16"/>
                    <a:pt x="6" y="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39" name="Freeform 19">
              <a:extLst>
                <a:ext uri="{FF2B5EF4-FFF2-40B4-BE49-F238E27FC236}">
                  <a16:creationId xmlns:a16="http://schemas.microsoft.com/office/drawing/2014/main" id="{55D8869B-B701-4268-9856-876345C8AE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07714" y="2021691"/>
              <a:ext cx="124951" cy="69362"/>
            </a:xfrm>
            <a:custGeom>
              <a:avLst/>
              <a:gdLst>
                <a:gd name="T0" fmla="*/ 16 w 38"/>
                <a:gd name="T1" fmla="*/ 0 h 23"/>
                <a:gd name="T2" fmla="*/ 10 w 38"/>
                <a:gd name="T3" fmla="*/ 23 h 23"/>
                <a:gd name="T4" fmla="*/ 16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16" y="0"/>
                  </a:moveTo>
                  <a:cubicBezTo>
                    <a:pt x="38" y="8"/>
                    <a:pt x="31" y="18"/>
                    <a:pt x="10" y="23"/>
                  </a:cubicBezTo>
                  <a:cubicBezTo>
                    <a:pt x="0" y="16"/>
                    <a:pt x="4" y="3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40" name="Freeform 20">
              <a:extLst>
                <a:ext uri="{FF2B5EF4-FFF2-40B4-BE49-F238E27FC236}">
                  <a16:creationId xmlns:a16="http://schemas.microsoft.com/office/drawing/2014/main" id="{A25CA59C-849F-4CE4-A9B0-293F98DE2C7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14629" y="2272420"/>
              <a:ext cx="128495" cy="78339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6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3"/>
                    <a:pt x="36" y="26"/>
                    <a:pt x="20" y="26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41" name="Freeform 22">
              <a:extLst>
                <a:ext uri="{FF2B5EF4-FFF2-40B4-BE49-F238E27FC236}">
                  <a16:creationId xmlns:a16="http://schemas.microsoft.com/office/drawing/2014/main" id="{FE000DB1-AAA1-4BFF-8F14-53624C2F9E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26398" y="1049544"/>
              <a:ext cx="150648" cy="99554"/>
            </a:xfrm>
            <a:custGeom>
              <a:avLst/>
              <a:gdLst>
                <a:gd name="T0" fmla="*/ 26 w 46"/>
                <a:gd name="T1" fmla="*/ 0 h 33"/>
                <a:gd name="T2" fmla="*/ 38 w 46"/>
                <a:gd name="T3" fmla="*/ 22 h 33"/>
                <a:gd name="T4" fmla="*/ 26 w 46"/>
                <a:gd name="T5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33">
                  <a:moveTo>
                    <a:pt x="26" y="0"/>
                  </a:moveTo>
                  <a:cubicBezTo>
                    <a:pt x="29" y="0"/>
                    <a:pt x="46" y="16"/>
                    <a:pt x="38" y="22"/>
                  </a:cubicBezTo>
                  <a:cubicBezTo>
                    <a:pt x="16" y="33"/>
                    <a:pt x="0" y="5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42" name="Freeform 23">
              <a:extLst>
                <a:ext uri="{FF2B5EF4-FFF2-40B4-BE49-F238E27FC236}">
                  <a16:creationId xmlns:a16="http://schemas.microsoft.com/office/drawing/2014/main" id="{5EEFBC14-7E5B-47B2-B5E3-E90991F8919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40085" y="836978"/>
              <a:ext cx="134697" cy="81603"/>
            </a:xfrm>
            <a:custGeom>
              <a:avLst/>
              <a:gdLst>
                <a:gd name="T0" fmla="*/ 19 w 41"/>
                <a:gd name="T1" fmla="*/ 0 h 27"/>
                <a:gd name="T2" fmla="*/ 8 w 41"/>
                <a:gd name="T3" fmla="*/ 20 h 27"/>
                <a:gd name="T4" fmla="*/ 19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19" y="0"/>
                  </a:moveTo>
                  <a:cubicBezTo>
                    <a:pt x="41" y="10"/>
                    <a:pt x="28" y="27"/>
                    <a:pt x="8" y="20"/>
                  </a:cubicBezTo>
                  <a:cubicBezTo>
                    <a:pt x="0" y="8"/>
                    <a:pt x="7" y="2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43" name="Freeform 26">
              <a:extLst>
                <a:ext uri="{FF2B5EF4-FFF2-40B4-BE49-F238E27FC236}">
                  <a16:creationId xmlns:a16="http://schemas.microsoft.com/office/drawing/2014/main" id="{00AFF6E4-A34A-4FD3-8C57-BB96114822D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27309" y="1320685"/>
              <a:ext cx="127608" cy="78339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5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2"/>
                    <a:pt x="36" y="26"/>
                    <a:pt x="20" y="25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44" name="Freeform 27">
              <a:extLst>
                <a:ext uri="{FF2B5EF4-FFF2-40B4-BE49-F238E27FC236}">
                  <a16:creationId xmlns:a16="http://schemas.microsoft.com/office/drawing/2014/main" id="{C63A8474-C075-4441-A0B3-52286EA5009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07470" y="1778440"/>
              <a:ext cx="131153" cy="93843"/>
            </a:xfrm>
            <a:custGeom>
              <a:avLst/>
              <a:gdLst>
                <a:gd name="T0" fmla="*/ 22 w 40"/>
                <a:gd name="T1" fmla="*/ 0 h 31"/>
                <a:gd name="T2" fmla="*/ 16 w 40"/>
                <a:gd name="T3" fmla="*/ 25 h 31"/>
                <a:gd name="T4" fmla="*/ 22 w 40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31">
                  <a:moveTo>
                    <a:pt x="22" y="0"/>
                  </a:moveTo>
                  <a:cubicBezTo>
                    <a:pt x="39" y="3"/>
                    <a:pt x="40" y="31"/>
                    <a:pt x="16" y="25"/>
                  </a:cubicBezTo>
                  <a:cubicBezTo>
                    <a:pt x="0" y="7"/>
                    <a:pt x="13" y="4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45" name="Freeform 28">
              <a:extLst>
                <a:ext uri="{FF2B5EF4-FFF2-40B4-BE49-F238E27FC236}">
                  <a16:creationId xmlns:a16="http://schemas.microsoft.com/office/drawing/2014/main" id="{35DA4698-A2ED-4512-8887-F12D3F14372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04869" y="1535195"/>
              <a:ext cx="127608" cy="69362"/>
            </a:xfrm>
            <a:custGeom>
              <a:avLst/>
              <a:gdLst>
                <a:gd name="T0" fmla="*/ 16 w 39"/>
                <a:gd name="T1" fmla="*/ 0 h 23"/>
                <a:gd name="T2" fmla="*/ 11 w 39"/>
                <a:gd name="T3" fmla="*/ 23 h 23"/>
                <a:gd name="T4" fmla="*/ 16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16" y="0"/>
                  </a:moveTo>
                  <a:cubicBezTo>
                    <a:pt x="39" y="7"/>
                    <a:pt x="31" y="17"/>
                    <a:pt x="11" y="23"/>
                  </a:cubicBezTo>
                  <a:cubicBezTo>
                    <a:pt x="0" y="16"/>
                    <a:pt x="4" y="2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46" name="Freeform 30">
              <a:extLst>
                <a:ext uri="{FF2B5EF4-FFF2-40B4-BE49-F238E27FC236}">
                  <a16:creationId xmlns:a16="http://schemas.microsoft.com/office/drawing/2014/main" id="{3358E118-D590-4E50-B21C-6CDAA1CCAF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80119" y="1078297"/>
              <a:ext cx="9748" cy="5712"/>
            </a:xfrm>
            <a:custGeom>
              <a:avLst/>
              <a:gdLst>
                <a:gd name="T0" fmla="*/ 1 w 3"/>
                <a:gd name="T1" fmla="*/ 0 h 2"/>
                <a:gd name="T2" fmla="*/ 2 w 3"/>
                <a:gd name="T3" fmla="*/ 2 h 2"/>
                <a:gd name="T4" fmla="*/ 1 w 3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1" y="0"/>
                  </a:moveTo>
                  <a:cubicBezTo>
                    <a:pt x="2" y="1"/>
                    <a:pt x="3" y="2"/>
                    <a:pt x="2" y="2"/>
                  </a:cubicBezTo>
                  <a:cubicBezTo>
                    <a:pt x="1" y="2"/>
                    <a:pt x="0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47" name="Freeform 43">
              <a:extLst>
                <a:ext uri="{FF2B5EF4-FFF2-40B4-BE49-F238E27FC236}">
                  <a16:creationId xmlns:a16="http://schemas.microsoft.com/office/drawing/2014/main" id="{F1EE889E-60FF-423F-ADCB-6CBEE853A04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94111" y="860614"/>
              <a:ext cx="143559" cy="75075"/>
            </a:xfrm>
            <a:custGeom>
              <a:avLst/>
              <a:gdLst>
                <a:gd name="T0" fmla="*/ 28 w 44"/>
                <a:gd name="T1" fmla="*/ 0 h 25"/>
                <a:gd name="T2" fmla="*/ 25 w 44"/>
                <a:gd name="T3" fmla="*/ 25 h 25"/>
                <a:gd name="T4" fmla="*/ 28 w 44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5">
                  <a:moveTo>
                    <a:pt x="28" y="0"/>
                  </a:moveTo>
                  <a:cubicBezTo>
                    <a:pt x="44" y="2"/>
                    <a:pt x="38" y="22"/>
                    <a:pt x="25" y="25"/>
                  </a:cubicBezTo>
                  <a:cubicBezTo>
                    <a:pt x="0" y="25"/>
                    <a:pt x="9" y="5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48" name="Freeform 51">
              <a:extLst>
                <a:ext uri="{FF2B5EF4-FFF2-40B4-BE49-F238E27FC236}">
                  <a16:creationId xmlns:a16="http://schemas.microsoft.com/office/drawing/2014/main" id="{A4AA0634-0A7C-4A35-8EB7-775200F129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67080" y="1015030"/>
              <a:ext cx="115202" cy="90579"/>
            </a:xfrm>
            <a:custGeom>
              <a:avLst/>
              <a:gdLst>
                <a:gd name="T0" fmla="*/ 19 w 35"/>
                <a:gd name="T1" fmla="*/ 0 h 30"/>
                <a:gd name="T2" fmla="*/ 33 w 35"/>
                <a:gd name="T3" fmla="*/ 15 h 30"/>
                <a:gd name="T4" fmla="*/ 25 w 35"/>
                <a:gd name="T5" fmla="*/ 19 h 30"/>
                <a:gd name="T6" fmla="*/ 19 w 35"/>
                <a:gd name="T7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30">
                  <a:moveTo>
                    <a:pt x="19" y="0"/>
                  </a:moveTo>
                  <a:cubicBezTo>
                    <a:pt x="26" y="0"/>
                    <a:pt x="35" y="8"/>
                    <a:pt x="33" y="15"/>
                  </a:cubicBezTo>
                  <a:cubicBezTo>
                    <a:pt x="30" y="12"/>
                    <a:pt x="27" y="17"/>
                    <a:pt x="25" y="19"/>
                  </a:cubicBezTo>
                  <a:cubicBezTo>
                    <a:pt x="7" y="30"/>
                    <a:pt x="0" y="5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49" name="Freeform 52">
              <a:extLst>
                <a:ext uri="{FF2B5EF4-FFF2-40B4-BE49-F238E27FC236}">
                  <a16:creationId xmlns:a16="http://schemas.microsoft.com/office/drawing/2014/main" id="{EBA21558-CAC3-445C-8882-5D4A0C6D2A0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64085" y="450599"/>
              <a:ext cx="118747" cy="81603"/>
            </a:xfrm>
            <a:custGeom>
              <a:avLst/>
              <a:gdLst>
                <a:gd name="T0" fmla="*/ 21 w 36"/>
                <a:gd name="T1" fmla="*/ 0 h 27"/>
                <a:gd name="T2" fmla="*/ 22 w 36"/>
                <a:gd name="T3" fmla="*/ 27 h 27"/>
                <a:gd name="T4" fmla="*/ 21 w 36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27">
                  <a:moveTo>
                    <a:pt x="21" y="0"/>
                  </a:moveTo>
                  <a:cubicBezTo>
                    <a:pt x="33" y="3"/>
                    <a:pt x="36" y="23"/>
                    <a:pt x="22" y="27"/>
                  </a:cubicBezTo>
                  <a:cubicBezTo>
                    <a:pt x="3" y="25"/>
                    <a:pt x="0" y="1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50" name="Freeform 53">
              <a:extLst>
                <a:ext uri="{FF2B5EF4-FFF2-40B4-BE49-F238E27FC236}">
                  <a16:creationId xmlns:a16="http://schemas.microsoft.com/office/drawing/2014/main" id="{2E9415F1-5D31-4C25-9E26-203EEF5008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55166" y="1253803"/>
              <a:ext cx="127608" cy="79154"/>
            </a:xfrm>
            <a:custGeom>
              <a:avLst/>
              <a:gdLst>
                <a:gd name="T0" fmla="*/ 24 w 39"/>
                <a:gd name="T1" fmla="*/ 0 h 26"/>
                <a:gd name="T2" fmla="*/ 20 w 39"/>
                <a:gd name="T3" fmla="*/ 26 h 26"/>
                <a:gd name="T4" fmla="*/ 24 w 39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6">
                  <a:moveTo>
                    <a:pt x="24" y="0"/>
                  </a:moveTo>
                  <a:cubicBezTo>
                    <a:pt x="39" y="3"/>
                    <a:pt x="36" y="26"/>
                    <a:pt x="20" y="26"/>
                  </a:cubicBezTo>
                  <a:cubicBezTo>
                    <a:pt x="0" y="18"/>
                    <a:pt x="3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51" name="Freeform 54">
              <a:extLst>
                <a:ext uri="{FF2B5EF4-FFF2-40B4-BE49-F238E27FC236}">
                  <a16:creationId xmlns:a16="http://schemas.microsoft.com/office/drawing/2014/main" id="{622FC1F6-879A-45BA-8752-08020C39CE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41013" y="614227"/>
              <a:ext cx="134697" cy="105266"/>
            </a:xfrm>
            <a:custGeom>
              <a:avLst/>
              <a:gdLst>
                <a:gd name="T0" fmla="*/ 28 w 41"/>
                <a:gd name="T1" fmla="*/ 2 h 35"/>
                <a:gd name="T2" fmla="*/ 40 w 41"/>
                <a:gd name="T3" fmla="*/ 21 h 35"/>
                <a:gd name="T4" fmla="*/ 28 w 41"/>
                <a:gd name="T5" fmla="*/ 2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5">
                  <a:moveTo>
                    <a:pt x="28" y="2"/>
                  </a:moveTo>
                  <a:cubicBezTo>
                    <a:pt x="37" y="0"/>
                    <a:pt x="41" y="13"/>
                    <a:pt x="40" y="21"/>
                  </a:cubicBezTo>
                  <a:cubicBezTo>
                    <a:pt x="22" y="35"/>
                    <a:pt x="0" y="10"/>
                    <a:pt x="28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52" name="Freeform 55">
              <a:extLst>
                <a:ext uri="{FF2B5EF4-FFF2-40B4-BE49-F238E27FC236}">
                  <a16:creationId xmlns:a16="http://schemas.microsoft.com/office/drawing/2014/main" id="{BA09826C-58E2-48C5-9666-333326C2CA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55026" y="1463404"/>
              <a:ext cx="131153" cy="69362"/>
            </a:xfrm>
            <a:custGeom>
              <a:avLst/>
              <a:gdLst>
                <a:gd name="T0" fmla="*/ 24 w 40"/>
                <a:gd name="T1" fmla="*/ 0 h 23"/>
                <a:gd name="T2" fmla="*/ 25 w 40"/>
                <a:gd name="T3" fmla="*/ 23 h 23"/>
                <a:gd name="T4" fmla="*/ 24 w 40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3">
                  <a:moveTo>
                    <a:pt x="24" y="0"/>
                  </a:moveTo>
                  <a:cubicBezTo>
                    <a:pt x="40" y="0"/>
                    <a:pt x="38" y="20"/>
                    <a:pt x="25" y="23"/>
                  </a:cubicBezTo>
                  <a:cubicBezTo>
                    <a:pt x="0" y="22"/>
                    <a:pt x="6" y="3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53" name="Freeform 56">
              <a:extLst>
                <a:ext uri="{FF2B5EF4-FFF2-40B4-BE49-F238E27FC236}">
                  <a16:creationId xmlns:a16="http://schemas.microsoft.com/office/drawing/2014/main" id="{A6D3555F-4EA1-4EA7-9D08-2D75CE51927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01585" y="2335317"/>
              <a:ext cx="128495" cy="72626"/>
            </a:xfrm>
            <a:custGeom>
              <a:avLst/>
              <a:gdLst>
                <a:gd name="T0" fmla="*/ 21 w 39"/>
                <a:gd name="T1" fmla="*/ 0 h 24"/>
                <a:gd name="T2" fmla="*/ 22 w 39"/>
                <a:gd name="T3" fmla="*/ 24 h 24"/>
                <a:gd name="T4" fmla="*/ 21 w 39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4">
                  <a:moveTo>
                    <a:pt x="21" y="0"/>
                  </a:moveTo>
                  <a:cubicBezTo>
                    <a:pt x="37" y="0"/>
                    <a:pt x="39" y="23"/>
                    <a:pt x="22" y="24"/>
                  </a:cubicBezTo>
                  <a:cubicBezTo>
                    <a:pt x="7" y="22"/>
                    <a:pt x="0" y="5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54" name="Freeform 57">
              <a:extLst>
                <a:ext uri="{FF2B5EF4-FFF2-40B4-BE49-F238E27FC236}">
                  <a16:creationId xmlns:a16="http://schemas.microsoft.com/office/drawing/2014/main" id="{60FA20E8-EDAA-4310-B870-97807901AC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41175" y="1673149"/>
              <a:ext cx="140901" cy="93843"/>
            </a:xfrm>
            <a:custGeom>
              <a:avLst/>
              <a:gdLst>
                <a:gd name="T0" fmla="*/ 27 w 43"/>
                <a:gd name="T1" fmla="*/ 3 h 31"/>
                <a:gd name="T2" fmla="*/ 40 w 43"/>
                <a:gd name="T3" fmla="*/ 23 h 31"/>
                <a:gd name="T4" fmla="*/ 27 w 43"/>
                <a:gd name="T5" fmla="*/ 3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1">
                  <a:moveTo>
                    <a:pt x="27" y="3"/>
                  </a:moveTo>
                  <a:cubicBezTo>
                    <a:pt x="35" y="0"/>
                    <a:pt x="43" y="17"/>
                    <a:pt x="40" y="23"/>
                  </a:cubicBezTo>
                  <a:cubicBezTo>
                    <a:pt x="21" y="31"/>
                    <a:pt x="0" y="15"/>
                    <a:pt x="27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55" name="Freeform 59">
              <a:extLst>
                <a:ext uri="{FF2B5EF4-FFF2-40B4-BE49-F238E27FC236}">
                  <a16:creationId xmlns:a16="http://schemas.microsoft.com/office/drawing/2014/main" id="{F5552AA2-C2AB-4D59-B6EF-E8E5EE110E5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20625" y="255502"/>
              <a:ext cx="124063" cy="78339"/>
            </a:xfrm>
            <a:custGeom>
              <a:avLst/>
              <a:gdLst>
                <a:gd name="T0" fmla="*/ 22 w 38"/>
                <a:gd name="T1" fmla="*/ 0 h 26"/>
                <a:gd name="T2" fmla="*/ 18 w 38"/>
                <a:gd name="T3" fmla="*/ 26 h 26"/>
                <a:gd name="T4" fmla="*/ 22 w 38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6">
                  <a:moveTo>
                    <a:pt x="22" y="0"/>
                  </a:moveTo>
                  <a:cubicBezTo>
                    <a:pt x="38" y="3"/>
                    <a:pt x="33" y="25"/>
                    <a:pt x="18" y="26"/>
                  </a:cubicBezTo>
                  <a:cubicBezTo>
                    <a:pt x="0" y="20"/>
                    <a:pt x="6" y="3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56" name="Freeform 60">
              <a:extLst>
                <a:ext uri="{FF2B5EF4-FFF2-40B4-BE49-F238E27FC236}">
                  <a16:creationId xmlns:a16="http://schemas.microsoft.com/office/drawing/2014/main" id="{0BA267D0-8F6B-4803-B948-70E29B4587E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15856" y="1902943"/>
              <a:ext cx="131153" cy="69362"/>
            </a:xfrm>
            <a:custGeom>
              <a:avLst/>
              <a:gdLst>
                <a:gd name="T0" fmla="*/ 24 w 40"/>
                <a:gd name="T1" fmla="*/ 0 h 23"/>
                <a:gd name="T2" fmla="*/ 25 w 40"/>
                <a:gd name="T3" fmla="*/ 23 h 23"/>
                <a:gd name="T4" fmla="*/ 24 w 40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3">
                  <a:moveTo>
                    <a:pt x="24" y="0"/>
                  </a:moveTo>
                  <a:cubicBezTo>
                    <a:pt x="40" y="0"/>
                    <a:pt x="38" y="20"/>
                    <a:pt x="25" y="23"/>
                  </a:cubicBezTo>
                  <a:cubicBezTo>
                    <a:pt x="0" y="22"/>
                    <a:pt x="6" y="4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57" name="Freeform 61">
              <a:extLst>
                <a:ext uri="{FF2B5EF4-FFF2-40B4-BE49-F238E27FC236}">
                  <a16:creationId xmlns:a16="http://schemas.microsoft.com/office/drawing/2014/main" id="{86E372A3-B9F4-4FEE-8B96-D9AD879E214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082153" y="2137303"/>
              <a:ext cx="137356" cy="99554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5"/>
                    <a:pt x="16" y="0"/>
                    <a:pt x="2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58" name="Freeform 5">
              <a:extLst>
                <a:ext uri="{FF2B5EF4-FFF2-40B4-BE49-F238E27FC236}">
                  <a16:creationId xmlns:a16="http://schemas.microsoft.com/office/drawing/2014/main" id="{FF0C4564-5DA6-4224-A8B7-85CE1323DE8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10824" y="2818299"/>
              <a:ext cx="121406" cy="81603"/>
            </a:xfrm>
            <a:custGeom>
              <a:avLst/>
              <a:gdLst>
                <a:gd name="T0" fmla="*/ 20 w 37"/>
                <a:gd name="T1" fmla="*/ 1 h 27"/>
                <a:gd name="T2" fmla="*/ 22 w 37"/>
                <a:gd name="T3" fmla="*/ 27 h 27"/>
                <a:gd name="T4" fmla="*/ 20 w 37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7">
                  <a:moveTo>
                    <a:pt x="20" y="1"/>
                  </a:moveTo>
                  <a:cubicBezTo>
                    <a:pt x="31" y="1"/>
                    <a:pt x="37" y="24"/>
                    <a:pt x="22" y="27"/>
                  </a:cubicBezTo>
                  <a:cubicBezTo>
                    <a:pt x="2" y="27"/>
                    <a:pt x="0" y="0"/>
                    <a:pt x="20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59" name="Freeform 6">
              <a:extLst>
                <a:ext uri="{FF2B5EF4-FFF2-40B4-BE49-F238E27FC236}">
                  <a16:creationId xmlns:a16="http://schemas.microsoft.com/office/drawing/2014/main" id="{19F31D0D-C43D-4BB0-A13C-9524B84117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91700" y="5088176"/>
              <a:ext cx="124063" cy="87315"/>
            </a:xfrm>
            <a:custGeom>
              <a:avLst/>
              <a:gdLst>
                <a:gd name="T0" fmla="*/ 12 w 38"/>
                <a:gd name="T1" fmla="*/ 3 h 29"/>
                <a:gd name="T2" fmla="*/ 15 w 38"/>
                <a:gd name="T3" fmla="*/ 29 h 29"/>
                <a:gd name="T4" fmla="*/ 12 w 38"/>
                <a:gd name="T5" fmla="*/ 3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9">
                  <a:moveTo>
                    <a:pt x="12" y="3"/>
                  </a:moveTo>
                  <a:cubicBezTo>
                    <a:pt x="34" y="0"/>
                    <a:pt x="38" y="26"/>
                    <a:pt x="15" y="29"/>
                  </a:cubicBezTo>
                  <a:cubicBezTo>
                    <a:pt x="4" y="23"/>
                    <a:pt x="0" y="9"/>
                    <a:pt x="12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60" name="Freeform 7">
              <a:extLst>
                <a:ext uri="{FF2B5EF4-FFF2-40B4-BE49-F238E27FC236}">
                  <a16:creationId xmlns:a16="http://schemas.microsoft.com/office/drawing/2014/main" id="{6B32FB03-B0FE-4731-BE41-C59AFB49FB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71127" y="2531128"/>
              <a:ext cx="138242" cy="100371"/>
            </a:xfrm>
            <a:custGeom>
              <a:avLst/>
              <a:gdLst>
                <a:gd name="T0" fmla="*/ 25 w 42"/>
                <a:gd name="T1" fmla="*/ 1 h 33"/>
                <a:gd name="T2" fmla="*/ 4 w 42"/>
                <a:gd name="T3" fmla="*/ 19 h 33"/>
                <a:gd name="T4" fmla="*/ 25 w 42"/>
                <a:gd name="T5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2" h="33">
                  <a:moveTo>
                    <a:pt x="25" y="1"/>
                  </a:moveTo>
                  <a:cubicBezTo>
                    <a:pt x="42" y="14"/>
                    <a:pt x="15" y="33"/>
                    <a:pt x="4" y="19"/>
                  </a:cubicBezTo>
                  <a:cubicBezTo>
                    <a:pt x="0" y="6"/>
                    <a:pt x="15" y="0"/>
                    <a:pt x="25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61" name="Freeform 8">
              <a:extLst>
                <a:ext uri="{FF2B5EF4-FFF2-40B4-BE49-F238E27FC236}">
                  <a16:creationId xmlns:a16="http://schemas.microsoft.com/office/drawing/2014/main" id="{BDD5B6F0-1E17-4DCD-AE5F-ED8C48892FE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01349" y="4735882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62" name="Freeform 9">
              <a:extLst>
                <a:ext uri="{FF2B5EF4-FFF2-40B4-BE49-F238E27FC236}">
                  <a16:creationId xmlns:a16="http://schemas.microsoft.com/office/drawing/2014/main" id="{0290BE17-E89B-4AF9-B3F6-AF4884D5246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09487" y="4455410"/>
              <a:ext cx="121406" cy="88130"/>
            </a:xfrm>
            <a:custGeom>
              <a:avLst/>
              <a:gdLst>
                <a:gd name="T0" fmla="*/ 18 w 37"/>
                <a:gd name="T1" fmla="*/ 4 h 29"/>
                <a:gd name="T2" fmla="*/ 22 w 37"/>
                <a:gd name="T3" fmla="*/ 29 h 29"/>
                <a:gd name="T4" fmla="*/ 18 w 37"/>
                <a:gd name="T5" fmla="*/ 4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9">
                  <a:moveTo>
                    <a:pt x="18" y="4"/>
                  </a:moveTo>
                  <a:cubicBezTo>
                    <a:pt x="35" y="0"/>
                    <a:pt x="37" y="28"/>
                    <a:pt x="22" y="29"/>
                  </a:cubicBezTo>
                  <a:cubicBezTo>
                    <a:pt x="7" y="28"/>
                    <a:pt x="0" y="1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63" name="Freeform 11">
              <a:extLst>
                <a:ext uri="{FF2B5EF4-FFF2-40B4-BE49-F238E27FC236}">
                  <a16:creationId xmlns:a16="http://schemas.microsoft.com/office/drawing/2014/main" id="{85F63089-F77F-4F02-8417-AAC1847FBCA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69848" y="4194178"/>
              <a:ext cx="143559" cy="102819"/>
            </a:xfrm>
            <a:custGeom>
              <a:avLst/>
              <a:gdLst>
                <a:gd name="T0" fmla="*/ 31 w 44"/>
                <a:gd name="T1" fmla="*/ 1 h 34"/>
                <a:gd name="T2" fmla="*/ 42 w 44"/>
                <a:gd name="T3" fmla="*/ 19 h 34"/>
                <a:gd name="T4" fmla="*/ 31 w 44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1"/>
                  </a:moveTo>
                  <a:cubicBezTo>
                    <a:pt x="39" y="0"/>
                    <a:pt x="44" y="12"/>
                    <a:pt x="42" y="19"/>
                  </a:cubicBezTo>
                  <a:cubicBezTo>
                    <a:pt x="25" y="34"/>
                    <a:pt x="0" y="8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64" name="Freeform 12">
              <a:extLst>
                <a:ext uri="{FF2B5EF4-FFF2-40B4-BE49-F238E27FC236}">
                  <a16:creationId xmlns:a16="http://schemas.microsoft.com/office/drawing/2014/main" id="{7B01CD5E-570F-4CBF-9904-94F30D928C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81624" y="3691697"/>
              <a:ext cx="134697" cy="81603"/>
            </a:xfrm>
            <a:custGeom>
              <a:avLst/>
              <a:gdLst>
                <a:gd name="T0" fmla="*/ 22 w 41"/>
                <a:gd name="T1" fmla="*/ 0 h 27"/>
                <a:gd name="T2" fmla="*/ 8 w 41"/>
                <a:gd name="T3" fmla="*/ 20 h 27"/>
                <a:gd name="T4" fmla="*/ 22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22" y="0"/>
                  </a:moveTo>
                  <a:cubicBezTo>
                    <a:pt x="41" y="12"/>
                    <a:pt x="24" y="27"/>
                    <a:pt x="8" y="20"/>
                  </a:cubicBezTo>
                  <a:cubicBezTo>
                    <a:pt x="0" y="7"/>
                    <a:pt x="8" y="0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65" name="Freeform 13">
              <a:extLst>
                <a:ext uri="{FF2B5EF4-FFF2-40B4-BE49-F238E27FC236}">
                  <a16:creationId xmlns:a16="http://schemas.microsoft.com/office/drawing/2014/main" id="{7EE6A672-2915-4B03-99A9-9364D5F1521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417787" y="3075050"/>
              <a:ext cx="124951" cy="69362"/>
            </a:xfrm>
            <a:custGeom>
              <a:avLst/>
              <a:gdLst>
                <a:gd name="T0" fmla="*/ 26 w 38"/>
                <a:gd name="T1" fmla="*/ 0 h 23"/>
                <a:gd name="T2" fmla="*/ 25 w 38"/>
                <a:gd name="T3" fmla="*/ 23 h 23"/>
                <a:gd name="T4" fmla="*/ 26 w 38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8" h="23">
                  <a:moveTo>
                    <a:pt x="26" y="0"/>
                  </a:moveTo>
                  <a:cubicBezTo>
                    <a:pt x="38" y="0"/>
                    <a:pt x="37" y="20"/>
                    <a:pt x="25" y="23"/>
                  </a:cubicBezTo>
                  <a:cubicBezTo>
                    <a:pt x="0" y="23"/>
                    <a:pt x="5" y="1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66" name="Freeform 14">
              <a:extLst>
                <a:ext uri="{FF2B5EF4-FFF2-40B4-BE49-F238E27FC236}">
                  <a16:creationId xmlns:a16="http://schemas.microsoft.com/office/drawing/2014/main" id="{2136B643-14E1-443A-BC1C-06ADAE65C30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76729" y="3335597"/>
              <a:ext cx="134697" cy="84866"/>
            </a:xfrm>
            <a:custGeom>
              <a:avLst/>
              <a:gdLst>
                <a:gd name="T0" fmla="*/ 26 w 41"/>
                <a:gd name="T1" fmla="*/ 1 h 28"/>
                <a:gd name="T2" fmla="*/ 39 w 41"/>
                <a:gd name="T3" fmla="*/ 20 h 28"/>
                <a:gd name="T4" fmla="*/ 26 w 41"/>
                <a:gd name="T5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8">
                  <a:moveTo>
                    <a:pt x="26" y="1"/>
                  </a:moveTo>
                  <a:cubicBezTo>
                    <a:pt x="34" y="0"/>
                    <a:pt x="41" y="12"/>
                    <a:pt x="39" y="20"/>
                  </a:cubicBezTo>
                  <a:cubicBezTo>
                    <a:pt x="17" y="28"/>
                    <a:pt x="0" y="12"/>
                    <a:pt x="26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67" name="Freeform 16">
              <a:extLst>
                <a:ext uri="{FF2B5EF4-FFF2-40B4-BE49-F238E27FC236}">
                  <a16:creationId xmlns:a16="http://schemas.microsoft.com/office/drawing/2014/main" id="{867FA393-4F37-4E1A-870B-F96775FAB7E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60464" y="3934729"/>
              <a:ext cx="143559" cy="97107"/>
            </a:xfrm>
            <a:custGeom>
              <a:avLst/>
              <a:gdLst>
                <a:gd name="T0" fmla="*/ 31 w 44"/>
                <a:gd name="T1" fmla="*/ 1 h 32"/>
                <a:gd name="T2" fmla="*/ 43 w 44"/>
                <a:gd name="T3" fmla="*/ 15 h 32"/>
                <a:gd name="T4" fmla="*/ 31 w 44"/>
                <a:gd name="T5" fmla="*/ 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2">
                  <a:moveTo>
                    <a:pt x="31" y="1"/>
                  </a:moveTo>
                  <a:cubicBezTo>
                    <a:pt x="40" y="0"/>
                    <a:pt x="44" y="8"/>
                    <a:pt x="43" y="15"/>
                  </a:cubicBezTo>
                  <a:cubicBezTo>
                    <a:pt x="29" y="32"/>
                    <a:pt x="0" y="6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68" name="Freeform 17">
              <a:extLst>
                <a:ext uri="{FF2B5EF4-FFF2-40B4-BE49-F238E27FC236}">
                  <a16:creationId xmlns:a16="http://schemas.microsoft.com/office/drawing/2014/main" id="{E225A1BE-FAD2-4764-A7E4-A6DA07D057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95443" y="5347417"/>
              <a:ext cx="94821" cy="69362"/>
            </a:xfrm>
            <a:custGeom>
              <a:avLst/>
              <a:gdLst>
                <a:gd name="T0" fmla="*/ 13 w 29"/>
                <a:gd name="T1" fmla="*/ 0 h 23"/>
                <a:gd name="T2" fmla="*/ 13 w 29"/>
                <a:gd name="T3" fmla="*/ 23 h 23"/>
                <a:gd name="T4" fmla="*/ 13 w 2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9" h="23">
                  <a:moveTo>
                    <a:pt x="13" y="0"/>
                  </a:moveTo>
                  <a:cubicBezTo>
                    <a:pt x="27" y="0"/>
                    <a:pt x="29" y="22"/>
                    <a:pt x="13" y="23"/>
                  </a:cubicBezTo>
                  <a:cubicBezTo>
                    <a:pt x="2" y="22"/>
                    <a:pt x="0" y="2"/>
                    <a:pt x="1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69" name="Freeform 21">
              <a:extLst>
                <a:ext uri="{FF2B5EF4-FFF2-40B4-BE49-F238E27FC236}">
                  <a16:creationId xmlns:a16="http://schemas.microsoft.com/office/drawing/2014/main" id="{25D65388-C7E0-4C07-822A-03C5009C6D1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43434" y="5658571"/>
              <a:ext cx="140901" cy="102819"/>
            </a:xfrm>
            <a:custGeom>
              <a:avLst/>
              <a:gdLst>
                <a:gd name="T0" fmla="*/ 24 w 43"/>
                <a:gd name="T1" fmla="*/ 0 h 34"/>
                <a:gd name="T2" fmla="*/ 14 w 43"/>
                <a:gd name="T3" fmla="*/ 23 h 34"/>
                <a:gd name="T4" fmla="*/ 24 w 43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" h="34">
                  <a:moveTo>
                    <a:pt x="24" y="0"/>
                  </a:moveTo>
                  <a:cubicBezTo>
                    <a:pt x="43" y="3"/>
                    <a:pt x="28" y="34"/>
                    <a:pt x="14" y="23"/>
                  </a:cubicBezTo>
                  <a:cubicBezTo>
                    <a:pt x="0" y="28"/>
                    <a:pt x="4" y="5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70" name="Freeform 25">
              <a:extLst>
                <a:ext uri="{FF2B5EF4-FFF2-40B4-BE49-F238E27FC236}">
                  <a16:creationId xmlns:a16="http://schemas.microsoft.com/office/drawing/2014/main" id="{E1D79822-C494-449C-B439-F437DAD4F2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24095" y="6423833"/>
              <a:ext cx="134697" cy="93843"/>
            </a:xfrm>
            <a:custGeom>
              <a:avLst/>
              <a:gdLst>
                <a:gd name="T0" fmla="*/ 23 w 41"/>
                <a:gd name="T1" fmla="*/ 0 h 31"/>
                <a:gd name="T2" fmla="*/ 17 w 41"/>
                <a:gd name="T3" fmla="*/ 25 h 31"/>
                <a:gd name="T4" fmla="*/ 23 w 41"/>
                <a:gd name="T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1">
                  <a:moveTo>
                    <a:pt x="23" y="0"/>
                  </a:moveTo>
                  <a:cubicBezTo>
                    <a:pt x="40" y="1"/>
                    <a:pt x="41" y="31"/>
                    <a:pt x="17" y="25"/>
                  </a:cubicBezTo>
                  <a:cubicBezTo>
                    <a:pt x="0" y="7"/>
                    <a:pt x="17" y="4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71" name="Freeform 29">
              <a:extLst>
                <a:ext uri="{FF2B5EF4-FFF2-40B4-BE49-F238E27FC236}">
                  <a16:creationId xmlns:a16="http://schemas.microsoft.com/office/drawing/2014/main" id="{CDB324E5-E8D9-40E3-BAB4-1F87E67E4F4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24317" y="5897278"/>
              <a:ext cx="118747" cy="120771"/>
            </a:xfrm>
            <a:custGeom>
              <a:avLst/>
              <a:gdLst>
                <a:gd name="T0" fmla="*/ 16 w 36"/>
                <a:gd name="T1" fmla="*/ 4 h 40"/>
                <a:gd name="T2" fmla="*/ 34 w 36"/>
                <a:gd name="T3" fmla="*/ 15 h 40"/>
                <a:gd name="T4" fmla="*/ 16 w 36"/>
                <a:gd name="T5" fmla="*/ 4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" h="40">
                  <a:moveTo>
                    <a:pt x="16" y="4"/>
                  </a:moveTo>
                  <a:cubicBezTo>
                    <a:pt x="36" y="5"/>
                    <a:pt x="33" y="0"/>
                    <a:pt x="34" y="15"/>
                  </a:cubicBezTo>
                  <a:cubicBezTo>
                    <a:pt x="34" y="40"/>
                    <a:pt x="0" y="22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72" name="Freeform 31">
              <a:extLst>
                <a:ext uri="{FF2B5EF4-FFF2-40B4-BE49-F238E27FC236}">
                  <a16:creationId xmlns:a16="http://schemas.microsoft.com/office/drawing/2014/main" id="{15404AB3-12EB-462E-85A2-AF4A7E91D7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56013" y="6183127"/>
              <a:ext cx="131153" cy="72626"/>
            </a:xfrm>
            <a:custGeom>
              <a:avLst/>
              <a:gdLst>
                <a:gd name="T0" fmla="*/ 24 w 40"/>
                <a:gd name="T1" fmla="*/ 0 h 24"/>
                <a:gd name="T2" fmla="*/ 25 w 40"/>
                <a:gd name="T3" fmla="*/ 24 h 24"/>
                <a:gd name="T4" fmla="*/ 24 w 40"/>
                <a:gd name="T5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4">
                  <a:moveTo>
                    <a:pt x="24" y="0"/>
                  </a:moveTo>
                  <a:cubicBezTo>
                    <a:pt x="40" y="0"/>
                    <a:pt x="38" y="20"/>
                    <a:pt x="25" y="24"/>
                  </a:cubicBezTo>
                  <a:cubicBezTo>
                    <a:pt x="0" y="22"/>
                    <a:pt x="6" y="4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73" name="Freeform 32">
              <a:extLst>
                <a:ext uri="{FF2B5EF4-FFF2-40B4-BE49-F238E27FC236}">
                  <a16:creationId xmlns:a16="http://schemas.microsoft.com/office/drawing/2014/main" id="{228021CB-53B3-4BCC-A14C-0B6951FC97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04198" y="3296179"/>
              <a:ext cx="144445" cy="106083"/>
            </a:xfrm>
            <a:custGeom>
              <a:avLst/>
              <a:gdLst>
                <a:gd name="T0" fmla="*/ 28 w 44"/>
                <a:gd name="T1" fmla="*/ 0 h 35"/>
                <a:gd name="T2" fmla="*/ 42 w 44"/>
                <a:gd name="T3" fmla="*/ 21 h 35"/>
                <a:gd name="T4" fmla="*/ 28 w 44"/>
                <a:gd name="T5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5">
                  <a:moveTo>
                    <a:pt x="28" y="0"/>
                  </a:moveTo>
                  <a:cubicBezTo>
                    <a:pt x="36" y="1"/>
                    <a:pt x="44" y="12"/>
                    <a:pt x="42" y="21"/>
                  </a:cubicBezTo>
                  <a:cubicBezTo>
                    <a:pt x="23" y="35"/>
                    <a:pt x="0" y="7"/>
                    <a:pt x="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74" name="Freeform 33">
              <a:extLst>
                <a:ext uri="{FF2B5EF4-FFF2-40B4-BE49-F238E27FC236}">
                  <a16:creationId xmlns:a16="http://schemas.microsoft.com/office/drawing/2014/main" id="{B353D0BC-00A6-4EA4-9311-9FCB88CC20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34111" y="4387490"/>
              <a:ext cx="151535" cy="75075"/>
            </a:xfrm>
            <a:custGeom>
              <a:avLst/>
              <a:gdLst>
                <a:gd name="T0" fmla="*/ 23 w 46"/>
                <a:gd name="T1" fmla="*/ 0 h 25"/>
                <a:gd name="T2" fmla="*/ 29 w 46"/>
                <a:gd name="T3" fmla="*/ 25 h 25"/>
                <a:gd name="T4" fmla="*/ 23 w 46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25">
                  <a:moveTo>
                    <a:pt x="23" y="0"/>
                  </a:moveTo>
                  <a:cubicBezTo>
                    <a:pt x="32" y="1"/>
                    <a:pt x="46" y="21"/>
                    <a:pt x="29" y="25"/>
                  </a:cubicBezTo>
                  <a:cubicBezTo>
                    <a:pt x="10" y="23"/>
                    <a:pt x="0" y="9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75" name="Freeform 34">
              <a:extLst>
                <a:ext uri="{FF2B5EF4-FFF2-40B4-BE49-F238E27FC236}">
                  <a16:creationId xmlns:a16="http://schemas.microsoft.com/office/drawing/2014/main" id="{0E001FD3-6EDD-47A3-9916-826E1595DAB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38041" y="5384813"/>
              <a:ext cx="134697" cy="84051"/>
            </a:xfrm>
            <a:custGeom>
              <a:avLst/>
              <a:gdLst>
                <a:gd name="T0" fmla="*/ 22 w 41"/>
                <a:gd name="T1" fmla="*/ 0 h 28"/>
                <a:gd name="T2" fmla="*/ 8 w 41"/>
                <a:gd name="T3" fmla="*/ 21 h 28"/>
                <a:gd name="T4" fmla="*/ 22 w 41"/>
                <a:gd name="T5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8">
                  <a:moveTo>
                    <a:pt x="22" y="0"/>
                  </a:moveTo>
                  <a:cubicBezTo>
                    <a:pt x="41" y="13"/>
                    <a:pt x="24" y="28"/>
                    <a:pt x="8" y="21"/>
                  </a:cubicBezTo>
                  <a:cubicBezTo>
                    <a:pt x="0" y="8"/>
                    <a:pt x="8" y="0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76" name="Freeform 35">
              <a:extLst>
                <a:ext uri="{FF2B5EF4-FFF2-40B4-BE49-F238E27FC236}">
                  <a16:creationId xmlns:a16="http://schemas.microsoft.com/office/drawing/2014/main" id="{FE214D5B-D151-4E09-A01E-BEAAF9C679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33693" y="4595717"/>
              <a:ext cx="131153" cy="84866"/>
            </a:xfrm>
            <a:custGeom>
              <a:avLst/>
              <a:gdLst>
                <a:gd name="T0" fmla="*/ 27 w 40"/>
                <a:gd name="T1" fmla="*/ 1 h 28"/>
                <a:gd name="T2" fmla="*/ 38 w 40"/>
                <a:gd name="T3" fmla="*/ 17 h 28"/>
                <a:gd name="T4" fmla="*/ 27 w 40"/>
                <a:gd name="T5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8">
                  <a:moveTo>
                    <a:pt x="27" y="1"/>
                  </a:moveTo>
                  <a:cubicBezTo>
                    <a:pt x="35" y="0"/>
                    <a:pt x="40" y="10"/>
                    <a:pt x="38" y="17"/>
                  </a:cubicBezTo>
                  <a:cubicBezTo>
                    <a:pt x="17" y="28"/>
                    <a:pt x="0" y="7"/>
                    <a:pt x="27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77" name="Freeform 36">
              <a:extLst>
                <a:ext uri="{FF2B5EF4-FFF2-40B4-BE49-F238E27FC236}">
                  <a16:creationId xmlns:a16="http://schemas.microsoft.com/office/drawing/2014/main" id="{3024EF13-0A45-49DD-B0F4-FA3A5169EF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05830" y="6046702"/>
              <a:ext cx="144445" cy="102819"/>
            </a:xfrm>
            <a:custGeom>
              <a:avLst/>
              <a:gdLst>
                <a:gd name="T0" fmla="*/ 31 w 44"/>
                <a:gd name="T1" fmla="*/ 1 h 34"/>
                <a:gd name="T2" fmla="*/ 25 w 44"/>
                <a:gd name="T3" fmla="*/ 22 h 34"/>
                <a:gd name="T4" fmla="*/ 31 w 44"/>
                <a:gd name="T5" fmla="*/ 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1"/>
                  </a:moveTo>
                  <a:cubicBezTo>
                    <a:pt x="44" y="3"/>
                    <a:pt x="38" y="34"/>
                    <a:pt x="25" y="22"/>
                  </a:cubicBezTo>
                  <a:cubicBezTo>
                    <a:pt x="0" y="28"/>
                    <a:pt x="14" y="0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78" name="Freeform 37">
              <a:extLst>
                <a:ext uri="{FF2B5EF4-FFF2-40B4-BE49-F238E27FC236}">
                  <a16:creationId xmlns:a16="http://schemas.microsoft.com/office/drawing/2014/main" id="{95E0BDAE-48A7-4752-A150-74DA4BAE5E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17596" y="3060239"/>
              <a:ext cx="115202" cy="121588"/>
            </a:xfrm>
            <a:custGeom>
              <a:avLst/>
              <a:gdLst>
                <a:gd name="T0" fmla="*/ 16 w 35"/>
                <a:gd name="T1" fmla="*/ 4 h 40"/>
                <a:gd name="T2" fmla="*/ 33 w 35"/>
                <a:gd name="T3" fmla="*/ 15 h 40"/>
                <a:gd name="T4" fmla="*/ 16 w 35"/>
                <a:gd name="T5" fmla="*/ 4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5" h="40">
                  <a:moveTo>
                    <a:pt x="16" y="4"/>
                  </a:moveTo>
                  <a:cubicBezTo>
                    <a:pt x="35" y="4"/>
                    <a:pt x="32" y="0"/>
                    <a:pt x="33" y="15"/>
                  </a:cubicBezTo>
                  <a:cubicBezTo>
                    <a:pt x="34" y="40"/>
                    <a:pt x="0" y="22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79" name="Freeform 38">
              <a:extLst>
                <a:ext uri="{FF2B5EF4-FFF2-40B4-BE49-F238E27FC236}">
                  <a16:creationId xmlns:a16="http://schemas.microsoft.com/office/drawing/2014/main" id="{DE128EDB-3179-4F47-8B37-BEDE3B82FFC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25265" y="4900335"/>
              <a:ext cx="127608" cy="69362"/>
            </a:xfrm>
            <a:custGeom>
              <a:avLst/>
              <a:gdLst>
                <a:gd name="T0" fmla="*/ 26 w 39"/>
                <a:gd name="T1" fmla="*/ 0 h 23"/>
                <a:gd name="T2" fmla="*/ 26 w 39"/>
                <a:gd name="T3" fmla="*/ 23 h 23"/>
                <a:gd name="T4" fmla="*/ 26 w 39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3">
                  <a:moveTo>
                    <a:pt x="26" y="0"/>
                  </a:moveTo>
                  <a:cubicBezTo>
                    <a:pt x="39" y="1"/>
                    <a:pt x="38" y="21"/>
                    <a:pt x="26" y="23"/>
                  </a:cubicBezTo>
                  <a:cubicBezTo>
                    <a:pt x="0" y="23"/>
                    <a:pt x="5" y="2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80" name="Freeform 39">
              <a:extLst>
                <a:ext uri="{FF2B5EF4-FFF2-40B4-BE49-F238E27FC236}">
                  <a16:creationId xmlns:a16="http://schemas.microsoft.com/office/drawing/2014/main" id="{E09CDD49-7B7B-42C0-A09E-6CFB3CDFF6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17373" y="5141456"/>
              <a:ext cx="131153" cy="81603"/>
            </a:xfrm>
            <a:custGeom>
              <a:avLst/>
              <a:gdLst>
                <a:gd name="T0" fmla="*/ 25 w 40"/>
                <a:gd name="T1" fmla="*/ 0 h 27"/>
                <a:gd name="T2" fmla="*/ 38 w 40"/>
                <a:gd name="T3" fmla="*/ 20 h 27"/>
                <a:gd name="T4" fmla="*/ 25 w 40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7">
                  <a:moveTo>
                    <a:pt x="25" y="0"/>
                  </a:moveTo>
                  <a:cubicBezTo>
                    <a:pt x="34" y="0"/>
                    <a:pt x="40" y="11"/>
                    <a:pt x="38" y="20"/>
                  </a:cubicBezTo>
                  <a:cubicBezTo>
                    <a:pt x="17" y="27"/>
                    <a:pt x="0" y="12"/>
                    <a:pt x="2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81" name="Freeform 40">
              <a:extLst>
                <a:ext uri="{FF2B5EF4-FFF2-40B4-BE49-F238E27FC236}">
                  <a16:creationId xmlns:a16="http://schemas.microsoft.com/office/drawing/2014/main" id="{93C5D839-4CD5-4165-9091-7D9B92CDC1D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12337" y="2598157"/>
              <a:ext cx="134697" cy="81603"/>
            </a:xfrm>
            <a:custGeom>
              <a:avLst/>
              <a:gdLst>
                <a:gd name="T0" fmla="*/ 19 w 41"/>
                <a:gd name="T1" fmla="*/ 0 h 27"/>
                <a:gd name="T2" fmla="*/ 7 w 41"/>
                <a:gd name="T3" fmla="*/ 20 h 27"/>
                <a:gd name="T4" fmla="*/ 19 w 41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7">
                  <a:moveTo>
                    <a:pt x="19" y="0"/>
                  </a:moveTo>
                  <a:cubicBezTo>
                    <a:pt x="41" y="9"/>
                    <a:pt x="28" y="27"/>
                    <a:pt x="7" y="20"/>
                  </a:cubicBezTo>
                  <a:cubicBezTo>
                    <a:pt x="0" y="8"/>
                    <a:pt x="7" y="1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82" name="Freeform 41">
              <a:extLst>
                <a:ext uri="{FF2B5EF4-FFF2-40B4-BE49-F238E27FC236}">
                  <a16:creationId xmlns:a16="http://schemas.microsoft.com/office/drawing/2014/main" id="{3C7F638A-BB6D-4B24-A7F9-03BF8087459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05830" y="6278710"/>
              <a:ext cx="144445" cy="78339"/>
            </a:xfrm>
            <a:custGeom>
              <a:avLst/>
              <a:gdLst>
                <a:gd name="T0" fmla="*/ 29 w 44"/>
                <a:gd name="T1" fmla="*/ 0 h 26"/>
                <a:gd name="T2" fmla="*/ 26 w 44"/>
                <a:gd name="T3" fmla="*/ 26 h 26"/>
                <a:gd name="T4" fmla="*/ 29 w 44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26">
                  <a:moveTo>
                    <a:pt x="29" y="0"/>
                  </a:moveTo>
                  <a:cubicBezTo>
                    <a:pt x="44" y="3"/>
                    <a:pt x="40" y="22"/>
                    <a:pt x="26" y="26"/>
                  </a:cubicBezTo>
                  <a:cubicBezTo>
                    <a:pt x="0" y="25"/>
                    <a:pt x="11" y="6"/>
                    <a:pt x="2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83" name="Freeform 42">
              <a:extLst>
                <a:ext uri="{FF2B5EF4-FFF2-40B4-BE49-F238E27FC236}">
                  <a16:creationId xmlns:a16="http://schemas.microsoft.com/office/drawing/2014/main" id="{5B59DB64-329B-45EA-8A67-4213A886B5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093998" y="5596726"/>
              <a:ext cx="144445" cy="97107"/>
            </a:xfrm>
            <a:custGeom>
              <a:avLst/>
              <a:gdLst>
                <a:gd name="T0" fmla="*/ 31 w 44"/>
                <a:gd name="T1" fmla="*/ 1 h 32"/>
                <a:gd name="T2" fmla="*/ 43 w 44"/>
                <a:gd name="T3" fmla="*/ 16 h 32"/>
                <a:gd name="T4" fmla="*/ 31 w 44"/>
                <a:gd name="T5" fmla="*/ 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2">
                  <a:moveTo>
                    <a:pt x="31" y="1"/>
                  </a:moveTo>
                  <a:cubicBezTo>
                    <a:pt x="40" y="0"/>
                    <a:pt x="44" y="8"/>
                    <a:pt x="43" y="16"/>
                  </a:cubicBezTo>
                  <a:cubicBezTo>
                    <a:pt x="29" y="32"/>
                    <a:pt x="0" y="7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84" name="Freeform 44">
              <a:extLst>
                <a:ext uri="{FF2B5EF4-FFF2-40B4-BE49-F238E27FC236}">
                  <a16:creationId xmlns:a16="http://schemas.microsoft.com/office/drawing/2014/main" id="{D8DAB003-6484-4D1D-85AE-93FA09BC5E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097788" y="4080854"/>
              <a:ext cx="131153" cy="84866"/>
            </a:xfrm>
            <a:custGeom>
              <a:avLst/>
              <a:gdLst>
                <a:gd name="T0" fmla="*/ 27 w 40"/>
                <a:gd name="T1" fmla="*/ 1 h 28"/>
                <a:gd name="T2" fmla="*/ 38 w 40"/>
                <a:gd name="T3" fmla="*/ 17 h 28"/>
                <a:gd name="T4" fmla="*/ 27 w 40"/>
                <a:gd name="T5" fmla="*/ 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8">
                  <a:moveTo>
                    <a:pt x="27" y="1"/>
                  </a:moveTo>
                  <a:cubicBezTo>
                    <a:pt x="35" y="0"/>
                    <a:pt x="40" y="10"/>
                    <a:pt x="38" y="17"/>
                  </a:cubicBezTo>
                  <a:cubicBezTo>
                    <a:pt x="17" y="28"/>
                    <a:pt x="0" y="7"/>
                    <a:pt x="27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85" name="Freeform 45">
              <a:extLst>
                <a:ext uri="{FF2B5EF4-FFF2-40B4-BE49-F238E27FC236}">
                  <a16:creationId xmlns:a16="http://schemas.microsoft.com/office/drawing/2014/main" id="{D49280A1-ACA8-4CD6-9012-AF12660F07E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075637" y="5836680"/>
              <a:ext cx="144445" cy="102819"/>
            </a:xfrm>
            <a:custGeom>
              <a:avLst/>
              <a:gdLst>
                <a:gd name="T0" fmla="*/ 31 w 44"/>
                <a:gd name="T1" fmla="*/ 0 h 34"/>
                <a:gd name="T2" fmla="*/ 42 w 44"/>
                <a:gd name="T3" fmla="*/ 19 h 34"/>
                <a:gd name="T4" fmla="*/ 31 w 44"/>
                <a:gd name="T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4" h="34">
                  <a:moveTo>
                    <a:pt x="31" y="0"/>
                  </a:moveTo>
                  <a:cubicBezTo>
                    <a:pt x="39" y="0"/>
                    <a:pt x="44" y="12"/>
                    <a:pt x="42" y="19"/>
                  </a:cubicBezTo>
                  <a:cubicBezTo>
                    <a:pt x="25" y="34"/>
                    <a:pt x="0" y="8"/>
                    <a:pt x="3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86" name="Freeform 46">
              <a:extLst>
                <a:ext uri="{FF2B5EF4-FFF2-40B4-BE49-F238E27FC236}">
                  <a16:creationId xmlns:a16="http://schemas.microsoft.com/office/drawing/2014/main" id="{C03EAE8C-6089-40E5-9361-2E266A1EEBA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24696" y="2830776"/>
              <a:ext cx="121406" cy="81603"/>
            </a:xfrm>
            <a:custGeom>
              <a:avLst/>
              <a:gdLst>
                <a:gd name="T0" fmla="*/ 19 w 37"/>
                <a:gd name="T1" fmla="*/ 1 h 27"/>
                <a:gd name="T2" fmla="*/ 21 w 37"/>
                <a:gd name="T3" fmla="*/ 27 h 27"/>
                <a:gd name="T4" fmla="*/ 19 w 37"/>
                <a:gd name="T5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7" h="27">
                  <a:moveTo>
                    <a:pt x="19" y="1"/>
                  </a:moveTo>
                  <a:cubicBezTo>
                    <a:pt x="31" y="2"/>
                    <a:pt x="37" y="24"/>
                    <a:pt x="21" y="27"/>
                  </a:cubicBezTo>
                  <a:cubicBezTo>
                    <a:pt x="1" y="27"/>
                    <a:pt x="0" y="0"/>
                    <a:pt x="19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87" name="Freeform 47">
              <a:extLst>
                <a:ext uri="{FF2B5EF4-FFF2-40B4-BE49-F238E27FC236}">
                  <a16:creationId xmlns:a16="http://schemas.microsoft.com/office/drawing/2014/main" id="{02E3A077-F087-4E14-A13E-4E9D4369B1F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082841" y="3849727"/>
              <a:ext cx="147990" cy="78339"/>
            </a:xfrm>
            <a:custGeom>
              <a:avLst/>
              <a:gdLst>
                <a:gd name="T0" fmla="*/ 22 w 45"/>
                <a:gd name="T1" fmla="*/ 0 h 26"/>
                <a:gd name="T2" fmla="*/ 28 w 45"/>
                <a:gd name="T3" fmla="*/ 26 h 26"/>
                <a:gd name="T4" fmla="*/ 22 w 45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26">
                  <a:moveTo>
                    <a:pt x="22" y="0"/>
                  </a:moveTo>
                  <a:cubicBezTo>
                    <a:pt x="32" y="2"/>
                    <a:pt x="45" y="22"/>
                    <a:pt x="28" y="26"/>
                  </a:cubicBezTo>
                  <a:cubicBezTo>
                    <a:pt x="10" y="24"/>
                    <a:pt x="0" y="9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88" name="Freeform 48">
              <a:extLst>
                <a:ext uri="{FF2B5EF4-FFF2-40B4-BE49-F238E27FC236}">
                  <a16:creationId xmlns:a16="http://schemas.microsoft.com/office/drawing/2014/main" id="{7CE4FAAA-45E7-4C86-B59A-F284B79EFD2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078098" y="3616257"/>
              <a:ext cx="133812" cy="79154"/>
            </a:xfrm>
            <a:custGeom>
              <a:avLst/>
              <a:gdLst>
                <a:gd name="T0" fmla="*/ 19 w 41"/>
                <a:gd name="T1" fmla="*/ 0 h 26"/>
                <a:gd name="T2" fmla="*/ 7 w 41"/>
                <a:gd name="T3" fmla="*/ 19 h 26"/>
                <a:gd name="T4" fmla="*/ 19 w 41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26">
                  <a:moveTo>
                    <a:pt x="19" y="0"/>
                  </a:moveTo>
                  <a:cubicBezTo>
                    <a:pt x="41" y="9"/>
                    <a:pt x="28" y="26"/>
                    <a:pt x="7" y="19"/>
                  </a:cubicBezTo>
                  <a:cubicBezTo>
                    <a:pt x="0" y="8"/>
                    <a:pt x="7" y="1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89" name="Freeform 49">
              <a:extLst>
                <a:ext uri="{FF2B5EF4-FFF2-40B4-BE49-F238E27FC236}">
                  <a16:creationId xmlns:a16="http://schemas.microsoft.com/office/drawing/2014/main" id="{E2689B62-CCA1-4EE5-B622-FBA51686891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076712" y="6507925"/>
              <a:ext cx="127608" cy="81603"/>
            </a:xfrm>
            <a:custGeom>
              <a:avLst/>
              <a:gdLst>
                <a:gd name="T0" fmla="*/ 21 w 39"/>
                <a:gd name="T1" fmla="*/ 2 h 27"/>
                <a:gd name="T2" fmla="*/ 26 w 39"/>
                <a:gd name="T3" fmla="*/ 24 h 27"/>
                <a:gd name="T4" fmla="*/ 21 w 39"/>
                <a:gd name="T5" fmla="*/ 2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27">
                  <a:moveTo>
                    <a:pt x="21" y="2"/>
                  </a:moveTo>
                  <a:cubicBezTo>
                    <a:pt x="36" y="0"/>
                    <a:pt x="39" y="17"/>
                    <a:pt x="26" y="24"/>
                  </a:cubicBezTo>
                  <a:cubicBezTo>
                    <a:pt x="8" y="27"/>
                    <a:pt x="0" y="9"/>
                    <a:pt x="21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90" name="Freeform 8">
              <a:extLst>
                <a:ext uri="{FF2B5EF4-FFF2-40B4-BE49-F238E27FC236}">
                  <a16:creationId xmlns:a16="http://schemas.microsoft.com/office/drawing/2014/main" id="{113638EE-3BCF-4315-A329-3C6766A389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141853" y="34906"/>
              <a:ext cx="131153" cy="88130"/>
            </a:xfrm>
            <a:custGeom>
              <a:avLst/>
              <a:gdLst>
                <a:gd name="T0" fmla="*/ 26 w 40"/>
                <a:gd name="T1" fmla="*/ 0 h 29"/>
                <a:gd name="T2" fmla="*/ 39 w 40"/>
                <a:gd name="T3" fmla="*/ 20 h 29"/>
                <a:gd name="T4" fmla="*/ 26 w 40"/>
                <a:gd name="T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29">
                  <a:moveTo>
                    <a:pt x="26" y="0"/>
                  </a:moveTo>
                  <a:cubicBezTo>
                    <a:pt x="34" y="0"/>
                    <a:pt x="40" y="10"/>
                    <a:pt x="39" y="20"/>
                  </a:cubicBezTo>
                  <a:cubicBezTo>
                    <a:pt x="17" y="29"/>
                    <a:pt x="0" y="1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  <p:sp>
          <p:nvSpPr>
            <p:cNvPr id="191" name="Freeform 106">
              <a:extLst>
                <a:ext uri="{FF2B5EF4-FFF2-40B4-BE49-F238E27FC236}">
                  <a16:creationId xmlns:a16="http://schemas.microsoft.com/office/drawing/2014/main" id="{4FB36B8F-335B-40F2-83BB-C2B2689DC2E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 rot="5400000">
              <a:off x="11301184" y="6639670"/>
              <a:ext cx="134697" cy="97107"/>
            </a:xfrm>
            <a:custGeom>
              <a:avLst/>
              <a:gdLst>
                <a:gd name="T0" fmla="*/ 25 w 41"/>
                <a:gd name="T1" fmla="*/ 0 h 32"/>
                <a:gd name="T2" fmla="*/ 4 w 41"/>
                <a:gd name="T3" fmla="*/ 18 h 32"/>
                <a:gd name="T4" fmla="*/ 25 w 41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1" h="32">
                  <a:moveTo>
                    <a:pt x="25" y="0"/>
                  </a:moveTo>
                  <a:cubicBezTo>
                    <a:pt x="41" y="13"/>
                    <a:pt x="15" y="32"/>
                    <a:pt x="4" y="18"/>
                  </a:cubicBezTo>
                  <a:cubicBezTo>
                    <a:pt x="0" y="5"/>
                    <a:pt x="15" y="0"/>
                    <a:pt x="2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schemeClr val="tx2"/>
                </a:solidFill>
              </a:endParaRPr>
            </a:p>
          </p:txBody>
        </p:sp>
      </p:grpSp>
      <p:sp useBgFill="1">
        <p:nvSpPr>
          <p:cNvPr id="193" name="Rectangle 192">
            <a:extLst>
              <a:ext uri="{FF2B5EF4-FFF2-40B4-BE49-F238E27FC236}">
                <a16:creationId xmlns:a16="http://schemas.microsoft.com/office/drawing/2014/main" id="{D6F5F07B-A917-442C-82D5-5719737E9E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 descr="Shape, arrow&#10;&#10;Description automatically generated">
            <a:extLst>
              <a:ext uri="{FF2B5EF4-FFF2-40B4-BE49-F238E27FC236}">
                <a16:creationId xmlns:a16="http://schemas.microsoft.com/office/drawing/2014/main" id="{B855C2C2-57D3-41B4-BA13-A9883E9C31D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6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95" name="Rectangle 194">
            <a:extLst>
              <a:ext uri="{FF2B5EF4-FFF2-40B4-BE49-F238E27FC236}">
                <a16:creationId xmlns:a16="http://schemas.microsoft.com/office/drawing/2014/main" id="{C6C3E48C-655A-4982-8E73-7FB0D9E650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9" y="3307170"/>
            <a:ext cx="12191982" cy="3558767"/>
          </a:xfrm>
          <a:prstGeom prst="rect">
            <a:avLst/>
          </a:prstGeom>
          <a:gradFill>
            <a:gsLst>
              <a:gs pos="89000">
                <a:srgbClr val="000000">
                  <a:alpha val="0"/>
                </a:srgbClr>
              </a:gs>
              <a:gs pos="0">
                <a:schemeClr val="tx1"/>
              </a:gs>
              <a:gs pos="56000">
                <a:srgbClr val="000000">
                  <a:alpha val="26000"/>
                </a:srgbClr>
              </a:gs>
              <a:gs pos="14000">
                <a:srgbClr val="000000">
                  <a:alpha val="37000"/>
                </a:srgbClr>
              </a:gs>
              <a:gs pos="0">
                <a:srgbClr val="000000">
                  <a:alpha val="25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63141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F87403D3-FD11-45A6-8A7B-E6EE09FEA99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493377" y="643466"/>
            <a:ext cx="7205246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31174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C1DD1A8A-57D5-4A81-AD04-532B043C56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Colourful carved figures of humans">
            <a:extLst>
              <a:ext uri="{FF2B5EF4-FFF2-40B4-BE49-F238E27FC236}">
                <a16:creationId xmlns:a16="http://schemas.microsoft.com/office/drawing/2014/main" id="{5C3AA7E1-B37F-B39B-8594-89B471CE533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1042" r="-2" b="-2"/>
          <a:stretch/>
        </p:blipFill>
        <p:spPr>
          <a:xfrm>
            <a:off x="-3047" y="10"/>
            <a:ext cx="12191999" cy="6885868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007891EC-4501-44ED-A8C8-B11B6DB767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7602"/>
            <a:ext cx="12191999" cy="3162146"/>
          </a:xfrm>
          <a:prstGeom prst="rect">
            <a:avLst/>
          </a:prstGeom>
          <a:gradFill flip="none" rotWithShape="1">
            <a:gsLst>
              <a:gs pos="0">
                <a:srgbClr val="000000">
                  <a:alpha val="0"/>
                </a:srgbClr>
              </a:gs>
              <a:gs pos="25000">
                <a:srgbClr val="000000">
                  <a:alpha val="15000"/>
                </a:srgbClr>
              </a:gs>
              <a:gs pos="75000">
                <a:srgbClr val="000000">
                  <a:alpha val="15000"/>
                </a:srgbClr>
              </a:gs>
              <a:gs pos="50000">
                <a:srgbClr val="000000">
                  <a:alpha val="30000"/>
                </a:srgbClr>
              </a:gs>
              <a:gs pos="10000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7FD55D1-68B6-4618-A778-FBFF79FFCE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644062" y="186159"/>
            <a:ext cx="10058400" cy="935657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5200" b="1" dirty="0">
                <a:solidFill>
                  <a:srgbClr val="000000"/>
                </a:solidFill>
              </a:rPr>
              <a:t>What is diversity? 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0936DDBB-2739-4529-A476-D94A7969F5FA}"/>
              </a:ext>
            </a:extLst>
          </p:cNvPr>
          <p:cNvSpPr txBox="1">
            <a:spLocks/>
          </p:cNvSpPr>
          <p:nvPr/>
        </p:nvSpPr>
        <p:spPr>
          <a:xfrm>
            <a:off x="2857314" y="5839827"/>
            <a:ext cx="10058400" cy="935657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5200" b="1" dirty="0">
                <a:solidFill>
                  <a:srgbClr val="000000"/>
                </a:solidFill>
              </a:rPr>
              <a:t>What is inclusion? </a:t>
            </a:r>
          </a:p>
        </p:txBody>
      </p:sp>
    </p:spTree>
    <p:extLst>
      <p:ext uri="{BB962C8B-B14F-4D97-AF65-F5344CB8AC3E}">
        <p14:creationId xmlns:p14="http://schemas.microsoft.com/office/powerpoint/2010/main" val="36135932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96B5E0-3FB8-447D-8FC6-0829EEC782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7785" y="2710"/>
            <a:ext cx="10515600" cy="1325563"/>
          </a:xfrm>
        </p:spPr>
        <p:txBody>
          <a:bodyPr/>
          <a:lstStyle/>
          <a:p>
            <a:pPr algn="ctr"/>
            <a:r>
              <a:rPr lang="en-US" dirty="0">
                <a:cs typeface="Calibri Light"/>
                <a:hlinkClick r:id="rId2"/>
              </a:rPr>
              <a:t>The Same But Different Too.</a:t>
            </a:r>
            <a:r>
              <a:rPr lang="en-US" dirty="0">
                <a:cs typeface="Calibri Light"/>
              </a:rPr>
              <a:t> </a:t>
            </a:r>
          </a:p>
        </p:txBody>
      </p:sp>
      <p:pic>
        <p:nvPicPr>
          <p:cNvPr id="4" name="Picture 4" descr="Map&#10;&#10;Description automatically generated">
            <a:extLst>
              <a:ext uri="{FF2B5EF4-FFF2-40B4-BE49-F238E27FC236}">
                <a16:creationId xmlns:a16="http://schemas.microsoft.com/office/drawing/2014/main" id="{7C0B3DDC-DBB2-43A4-BAC9-90A66BBFCCF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3917608" y="1035050"/>
            <a:ext cx="5166408" cy="5141913"/>
          </a:xfrm>
        </p:spPr>
      </p:pic>
    </p:spTree>
    <p:extLst>
      <p:ext uri="{BB962C8B-B14F-4D97-AF65-F5344CB8AC3E}">
        <p14:creationId xmlns:p14="http://schemas.microsoft.com/office/powerpoint/2010/main" val="28151517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29853F-9BA6-4606-8B81-6AFCF901EC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92712" y="420881"/>
            <a:ext cx="8155259" cy="1344148"/>
          </a:xfrm>
        </p:spPr>
        <p:txBody>
          <a:bodyPr/>
          <a:lstStyle/>
          <a:p>
            <a:pPr algn="ctr"/>
            <a:r>
              <a:rPr lang="en-US" dirty="0">
                <a:hlinkClick r:id="rId2"/>
              </a:rPr>
              <a:t>Celebrating Culture and Differences ft. Muna and Teeyana</a:t>
            </a:r>
            <a:endParaRPr lang="en-US" dirty="0" err="1">
              <a:cs typeface="Calibri Light"/>
            </a:endParaRPr>
          </a:p>
        </p:txBody>
      </p:sp>
      <p:pic>
        <p:nvPicPr>
          <p:cNvPr id="4" name="Picture 4" descr="A group of people sitting in chairs&#10;&#10;Description automatically generated">
            <a:extLst>
              <a:ext uri="{FF2B5EF4-FFF2-40B4-BE49-F238E27FC236}">
                <a16:creationId xmlns:a16="http://schemas.microsoft.com/office/drawing/2014/main" id="{C8F3426F-6E6A-4C11-8758-0D04CDBB4EB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24668" y="2022324"/>
            <a:ext cx="7742663" cy="40399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81216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0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 descr="A picture containing text, book&#10;&#10;Description automatically generated">
            <a:extLst>
              <a:ext uri="{FF2B5EF4-FFF2-40B4-BE49-F238E27FC236}">
                <a16:creationId xmlns:a16="http://schemas.microsoft.com/office/drawing/2014/main" id="{C245BE6F-9932-4ABE-BB4F-EAC7D56D20A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310467" y="643467"/>
            <a:ext cx="5571066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82768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8">
            <a:extLst>
              <a:ext uri="{FF2B5EF4-FFF2-40B4-BE49-F238E27FC236}">
                <a16:creationId xmlns:a16="http://schemas.microsoft.com/office/drawing/2014/main" id="{B819A166-7571-4003-A6B8-B62034C3ED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5093209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51E9842-AC5E-42FB-AD5C-1AA4B34A33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7376" y="620392"/>
            <a:ext cx="4802583" cy="5504688"/>
          </a:xfrm>
        </p:spPr>
        <p:txBody>
          <a:bodyPr>
            <a:normAutofit/>
          </a:bodyPr>
          <a:lstStyle/>
          <a:p>
            <a:pPr algn="ctr"/>
            <a:r>
              <a:rPr lang="en-US" sz="6000" dirty="0">
                <a:solidFill>
                  <a:schemeClr val="bg1"/>
                </a:solidFill>
                <a:cs typeface="Calibri Light"/>
              </a:rPr>
              <a:t>Assembly Log: Diversity and Inclusivity</a:t>
            </a:r>
            <a:endParaRPr lang="en-US" sz="6000">
              <a:solidFill>
                <a:schemeClr val="bg1"/>
              </a:solidFill>
              <a:cs typeface="Calibri Light"/>
            </a:endParaRPr>
          </a:p>
        </p:txBody>
      </p:sp>
      <p:graphicFrame>
        <p:nvGraphicFramePr>
          <p:cNvPr id="21" name="Content Placeholder 2">
            <a:extLst>
              <a:ext uri="{FF2B5EF4-FFF2-40B4-BE49-F238E27FC236}">
                <a16:creationId xmlns:a16="http://schemas.microsoft.com/office/drawing/2014/main" id="{F2E5234F-37BC-7A93-3E2D-A01E0C2E0E7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70262005"/>
              </p:ext>
            </p:extLst>
          </p:nvPr>
        </p:nvGraphicFramePr>
        <p:xfrm>
          <a:off x="5468389" y="620392"/>
          <a:ext cx="6263640" cy="55046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2270739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8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BB111824-E8A3-4345-A49D-FC303CD3E5F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12802" y="457200"/>
            <a:ext cx="10566396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813899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2" name="Rectangle 8">
            <a:extLst>
              <a:ext uri="{FF2B5EF4-FFF2-40B4-BE49-F238E27FC236}">
                <a16:creationId xmlns:a16="http://schemas.microsoft.com/office/drawing/2014/main" id="{A8384FB5-9ADC-4DDC-881B-597D56F5B1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Rectangle 10">
            <a:extLst>
              <a:ext uri="{FF2B5EF4-FFF2-40B4-BE49-F238E27FC236}">
                <a16:creationId xmlns:a16="http://schemas.microsoft.com/office/drawing/2014/main" id="{91E5A9A7-95C6-4F4F-B00E-C82E07FE62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7539" y="1417538"/>
            <a:ext cx="6875818" cy="4040744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4" name="Rectangle 12">
            <a:extLst>
              <a:ext uri="{FF2B5EF4-FFF2-40B4-BE49-F238E27FC236}">
                <a16:creationId xmlns:a16="http://schemas.microsoft.com/office/drawing/2014/main" id="{D07DD2DE-F619-49DD-B5E7-03A290FF4E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58495" y="2660473"/>
            <a:ext cx="4355594" cy="4038603"/>
          </a:xfrm>
          <a:prstGeom prst="rect">
            <a:avLst/>
          </a:prstGeom>
          <a:gradFill>
            <a:gsLst>
              <a:gs pos="0">
                <a:schemeClr val="accent1">
                  <a:alpha val="50000"/>
                </a:schemeClr>
              </a:gs>
              <a:gs pos="100000">
                <a:schemeClr val="accent1">
                  <a:lumMod val="50000"/>
                  <a:alpha val="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Rectangle 14">
            <a:extLst>
              <a:ext uri="{FF2B5EF4-FFF2-40B4-BE49-F238E27FC236}">
                <a16:creationId xmlns:a16="http://schemas.microsoft.com/office/drawing/2014/main" id="{85149191-5F60-4A28-AAFF-039F96B0F3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-1180882" y="1638085"/>
            <a:ext cx="6857572" cy="3581401"/>
          </a:xfrm>
          <a:prstGeom prst="rect">
            <a:avLst/>
          </a:prstGeom>
          <a:gradFill>
            <a:gsLst>
              <a:gs pos="0">
                <a:srgbClr val="000000">
                  <a:alpha val="59000"/>
                </a:srgbClr>
              </a:gs>
              <a:gs pos="69000">
                <a:schemeClr val="accent1">
                  <a:alpha val="0"/>
                </a:scheme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6" name="Freeform: Shape 16">
            <a:extLst>
              <a:ext uri="{FF2B5EF4-FFF2-40B4-BE49-F238E27FC236}">
                <a16:creationId xmlns:a16="http://schemas.microsoft.com/office/drawing/2014/main" id="{F8260ED5-17F7-4158-B241-D51DD4CF1B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-747355" y="1201312"/>
            <a:ext cx="4808302" cy="4088666"/>
          </a:xfrm>
          <a:custGeom>
            <a:avLst/>
            <a:gdLst>
              <a:gd name="connsiteX0" fmla="*/ 48844 w 4808302"/>
              <a:gd name="connsiteY0" fmla="*/ 2888671 h 4088666"/>
              <a:gd name="connsiteX1" fmla="*/ 0 w 4808302"/>
              <a:gd name="connsiteY1" fmla="*/ 2404151 h 4088666"/>
              <a:gd name="connsiteX2" fmla="*/ 2404151 w 4808302"/>
              <a:gd name="connsiteY2" fmla="*/ 0 h 4088666"/>
              <a:gd name="connsiteX3" fmla="*/ 4808302 w 4808302"/>
              <a:gd name="connsiteY3" fmla="*/ 2404151 h 4088666"/>
              <a:gd name="connsiteX4" fmla="*/ 4700216 w 4808302"/>
              <a:gd name="connsiteY4" fmla="*/ 3119072 h 4088666"/>
              <a:gd name="connsiteX5" fmla="*/ 4643143 w 4808302"/>
              <a:gd name="connsiteY5" fmla="*/ 3275009 h 4088666"/>
              <a:gd name="connsiteX6" fmla="*/ 690093 w 4808302"/>
              <a:gd name="connsiteY6" fmla="*/ 4088666 h 4088666"/>
              <a:gd name="connsiteX7" fmla="*/ 548991 w 4808302"/>
              <a:gd name="connsiteY7" fmla="*/ 3933414 h 4088666"/>
              <a:gd name="connsiteX8" fmla="*/ 48844 w 4808302"/>
              <a:gd name="connsiteY8" fmla="*/ 2888671 h 4088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808302" h="4088666">
                <a:moveTo>
                  <a:pt x="48844" y="2888671"/>
                </a:moveTo>
                <a:cubicBezTo>
                  <a:pt x="16818" y="2732167"/>
                  <a:pt x="0" y="2570123"/>
                  <a:pt x="0" y="2404151"/>
                </a:cubicBezTo>
                <a:cubicBezTo>
                  <a:pt x="0" y="1076375"/>
                  <a:pt x="1076375" y="0"/>
                  <a:pt x="2404151" y="0"/>
                </a:cubicBezTo>
                <a:cubicBezTo>
                  <a:pt x="3731927" y="0"/>
                  <a:pt x="4808302" y="1076375"/>
                  <a:pt x="4808302" y="2404151"/>
                </a:cubicBezTo>
                <a:cubicBezTo>
                  <a:pt x="4808302" y="2653109"/>
                  <a:pt x="4770461" y="2893229"/>
                  <a:pt x="4700216" y="3119072"/>
                </a:cubicBezTo>
                <a:lnTo>
                  <a:pt x="4643143" y="3275009"/>
                </a:lnTo>
                <a:lnTo>
                  <a:pt x="690093" y="4088666"/>
                </a:lnTo>
                <a:lnTo>
                  <a:pt x="548991" y="3933414"/>
                </a:lnTo>
                <a:cubicBezTo>
                  <a:pt x="304015" y="3636572"/>
                  <a:pt x="128908" y="3279932"/>
                  <a:pt x="48844" y="2888671"/>
                </a:cubicBezTo>
                <a:close/>
              </a:path>
            </a:pathLst>
          </a:custGeom>
          <a:gradFill>
            <a:gsLst>
              <a:gs pos="39000">
                <a:schemeClr val="accent1">
                  <a:lumMod val="60000"/>
                  <a:lumOff val="40000"/>
                  <a:alpha val="0"/>
                </a:schemeClr>
              </a:gs>
              <a:gs pos="100000">
                <a:schemeClr val="accent1">
                  <a:lumMod val="75000"/>
                  <a:alpha val="26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0BFBF62-7FFB-41BF-91E4-9F75D799CD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0041" y="2767106"/>
            <a:ext cx="3094559" cy="3071906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40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Final </a:t>
            </a:r>
            <a:r>
              <a:rPr lang="en-US" sz="4000" dirty="0">
                <a:solidFill>
                  <a:srgbClr val="FFFFFF"/>
                </a:solidFill>
              </a:rPr>
              <a:t>Thought</a:t>
            </a:r>
            <a:endParaRPr lang="en-US" sz="4000" kern="1200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4" name="Picture 4" descr="Graphical user interface, text&#10;&#10;Description automatically generated">
            <a:extLst>
              <a:ext uri="{FF2B5EF4-FFF2-40B4-BE49-F238E27FC236}">
                <a16:creationId xmlns:a16="http://schemas.microsoft.com/office/drawing/2014/main" id="{4A12ACCC-B63C-46B6-8E19-A7FC6F11B8D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611004" y="467208"/>
            <a:ext cx="7008596" cy="5923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29484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DB47D4-9EEE-4E0B-889D-86E71430F9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>
                <a:cs typeface="Calibri Light"/>
              </a:rPr>
              <a:t>'One Love'  by Bob Marley. </a:t>
            </a:r>
            <a:endParaRPr lang="en-US" dirty="0">
              <a:ea typeface="Calibri Light" panose="020F0302020204030204"/>
              <a:cs typeface="Calibri Light"/>
            </a:endParaRPr>
          </a:p>
        </p:txBody>
      </p:sp>
      <p:pic>
        <p:nvPicPr>
          <p:cNvPr id="3" name="Online Media 2" title="Bob Marley &amp; The Wailers 'One love' video broadcast on TOTP.">
            <a:hlinkClick r:id="" action="ppaction://media"/>
            <a:extLst>
              <a:ext uri="{FF2B5EF4-FFF2-40B4-BE49-F238E27FC236}">
                <a16:creationId xmlns:a16="http://schemas.microsoft.com/office/drawing/2014/main" id="{2D91AE36-EC34-4FAD-9D92-6D9136E16593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961614" y="1512524"/>
            <a:ext cx="7837277" cy="47418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74833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BohemianVTI">
  <a:themeElements>
    <a:clrScheme name="Boho">
      <a:dk1>
        <a:sysClr val="windowText" lastClr="000000"/>
      </a:dk1>
      <a:lt1>
        <a:sysClr val="window" lastClr="FFFFFF"/>
      </a:lt1>
      <a:dk2>
        <a:srgbClr val="323232"/>
      </a:dk2>
      <a:lt2>
        <a:srgbClr val="F4F1EF"/>
      </a:lt2>
      <a:accent1>
        <a:srgbClr val="8F4F58"/>
      </a:accent1>
      <a:accent2>
        <a:srgbClr val="D09182"/>
      </a:accent2>
      <a:accent3>
        <a:srgbClr val="C7A085"/>
      </a:accent3>
      <a:accent4>
        <a:srgbClr val="ADA085"/>
      </a:accent4>
      <a:accent5>
        <a:srgbClr val="5F787F"/>
      </a:accent5>
      <a:accent6>
        <a:srgbClr val="5A6768"/>
      </a:accent6>
      <a:hlink>
        <a:srgbClr val="A25872"/>
      </a:hlink>
      <a:folHlink>
        <a:srgbClr val="667A7E"/>
      </a:folHlink>
    </a:clrScheme>
    <a:fontScheme name="modern love avenir">
      <a:majorFont>
        <a:latin typeface="Modern Love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ohemianVTI" id="{B5E50611-F7C7-47BC-81A6-BE9493DF8677}" vid="{7A26D0DD-A1A5-444B-B0FB-E7DB9E2D047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11</vt:i4>
      </vt:variant>
    </vt:vector>
  </HeadingPairs>
  <TitlesOfParts>
    <vt:vector size="13" baseType="lpstr">
      <vt:lpstr>office theme</vt:lpstr>
      <vt:lpstr>BohemianVTI</vt:lpstr>
      <vt:lpstr>Assembly with Mrs Reid Tuesday 22nd March 2022</vt:lpstr>
      <vt:lpstr>PowerPoint Presentation</vt:lpstr>
      <vt:lpstr>PowerPoint Presentation</vt:lpstr>
      <vt:lpstr>What is diversity? </vt:lpstr>
      <vt:lpstr>The Same But Different Too. </vt:lpstr>
      <vt:lpstr>Celebrating Culture and Differences ft. Muna and Teeyana</vt:lpstr>
      <vt:lpstr>PowerPoint Presentation</vt:lpstr>
      <vt:lpstr>Assembly Log: Diversity and Inclusivity</vt:lpstr>
      <vt:lpstr>PowerPoint Presentation</vt:lpstr>
      <vt:lpstr>Final Thought</vt:lpstr>
      <vt:lpstr>'One Love'  by Bob Marley. 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/>
  <cp:revision>127</cp:revision>
  <dcterms:created xsi:type="dcterms:W3CDTF">2022-03-20T16:05:49Z</dcterms:created>
  <dcterms:modified xsi:type="dcterms:W3CDTF">2022-03-20T17:09:16Z</dcterms:modified>
</cp:coreProperties>
</file>