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8A4B2C-58B5-451B-82B9-6FD4A2A6B116}" v="135" dt="2022-05-02T19:07:24.9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140C16-0EC2-470F-AF71-15250EA7B47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7624EF7-92A2-48F7-A07F-77648C8D9043}">
      <dgm:prSet/>
      <dgm:spPr/>
      <dgm:t>
        <a:bodyPr/>
        <a:lstStyle/>
        <a:p>
          <a:r>
            <a:rPr lang="en-US"/>
            <a:t>How are we creative in our classes? </a:t>
          </a:r>
        </a:p>
      </dgm:t>
    </dgm:pt>
    <dgm:pt modelId="{C83008F7-8E61-4212-93EE-BC2FA707CAAB}" type="parTrans" cxnId="{5538C610-00F0-4247-8EEA-8251AC106FE4}">
      <dgm:prSet/>
      <dgm:spPr/>
      <dgm:t>
        <a:bodyPr/>
        <a:lstStyle/>
        <a:p>
          <a:endParaRPr lang="en-US"/>
        </a:p>
      </dgm:t>
    </dgm:pt>
    <dgm:pt modelId="{64352F78-3BCB-4FA4-948D-9B413D139CEF}" type="sibTrans" cxnId="{5538C610-00F0-4247-8EEA-8251AC106FE4}">
      <dgm:prSet/>
      <dgm:spPr/>
      <dgm:t>
        <a:bodyPr/>
        <a:lstStyle/>
        <a:p>
          <a:endParaRPr lang="en-US"/>
        </a:p>
      </dgm:t>
    </dgm:pt>
    <dgm:pt modelId="{483B2BDD-999A-48CB-8031-B4F3E7AFFAF4}">
      <dgm:prSet/>
      <dgm:spPr/>
      <dgm:t>
        <a:bodyPr/>
        <a:lstStyle/>
        <a:p>
          <a:r>
            <a:rPr lang="en-US"/>
            <a:t>Can you make a list of how you have been creative in school or at home? </a:t>
          </a:r>
        </a:p>
      </dgm:t>
    </dgm:pt>
    <dgm:pt modelId="{37A7797B-61CE-47E2-96FC-FF53AAFFF98B}" type="parTrans" cxnId="{E65E8172-8B72-43A9-97D8-B62DE76F6EDE}">
      <dgm:prSet/>
      <dgm:spPr/>
      <dgm:t>
        <a:bodyPr/>
        <a:lstStyle/>
        <a:p>
          <a:endParaRPr lang="en-US"/>
        </a:p>
      </dgm:t>
    </dgm:pt>
    <dgm:pt modelId="{B83D3D65-3860-4D92-B9D3-815F52CE2DB9}" type="sibTrans" cxnId="{E65E8172-8B72-43A9-97D8-B62DE76F6EDE}">
      <dgm:prSet/>
      <dgm:spPr/>
      <dgm:t>
        <a:bodyPr/>
        <a:lstStyle/>
        <a:p>
          <a:endParaRPr lang="en-US"/>
        </a:p>
      </dgm:t>
    </dgm:pt>
    <dgm:pt modelId="{44F252D3-419C-41F9-808D-CCA9155364A5}" type="pres">
      <dgm:prSet presAssocID="{80140C16-0EC2-470F-AF71-15250EA7B47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D798989-E6B2-4D70-94C0-1A95A6ABB265}" type="pres">
      <dgm:prSet presAssocID="{A7624EF7-92A2-48F7-A07F-77648C8D9043}" presName="hierRoot1" presStyleCnt="0"/>
      <dgm:spPr/>
    </dgm:pt>
    <dgm:pt modelId="{1EE3DA0F-B27D-42B2-9C32-976B8B6B7CFB}" type="pres">
      <dgm:prSet presAssocID="{A7624EF7-92A2-48F7-A07F-77648C8D9043}" presName="composite" presStyleCnt="0"/>
      <dgm:spPr/>
    </dgm:pt>
    <dgm:pt modelId="{65871D63-A9D4-4641-9A75-93A33BFF21B7}" type="pres">
      <dgm:prSet presAssocID="{A7624EF7-92A2-48F7-A07F-77648C8D9043}" presName="background" presStyleLbl="node0" presStyleIdx="0" presStyleCnt="2"/>
      <dgm:spPr/>
    </dgm:pt>
    <dgm:pt modelId="{5ADE10DB-A600-4A9D-946E-20BF6622034D}" type="pres">
      <dgm:prSet presAssocID="{A7624EF7-92A2-48F7-A07F-77648C8D9043}" presName="text" presStyleLbl="fgAcc0" presStyleIdx="0" presStyleCnt="2">
        <dgm:presLayoutVars>
          <dgm:chPref val="3"/>
        </dgm:presLayoutVars>
      </dgm:prSet>
      <dgm:spPr/>
    </dgm:pt>
    <dgm:pt modelId="{4BEC7BC9-9CB7-4DC3-A1BE-13526BD938A9}" type="pres">
      <dgm:prSet presAssocID="{A7624EF7-92A2-48F7-A07F-77648C8D9043}" presName="hierChild2" presStyleCnt="0"/>
      <dgm:spPr/>
    </dgm:pt>
    <dgm:pt modelId="{01E53B4B-1C58-478C-ACDC-810F43503158}" type="pres">
      <dgm:prSet presAssocID="{483B2BDD-999A-48CB-8031-B4F3E7AFFAF4}" presName="hierRoot1" presStyleCnt="0"/>
      <dgm:spPr/>
    </dgm:pt>
    <dgm:pt modelId="{8C86E2B4-EC37-41BC-A842-11C56B725FD8}" type="pres">
      <dgm:prSet presAssocID="{483B2BDD-999A-48CB-8031-B4F3E7AFFAF4}" presName="composite" presStyleCnt="0"/>
      <dgm:spPr/>
    </dgm:pt>
    <dgm:pt modelId="{E6F77046-147D-40E0-8FCB-FEB49BD7564E}" type="pres">
      <dgm:prSet presAssocID="{483B2BDD-999A-48CB-8031-B4F3E7AFFAF4}" presName="background" presStyleLbl="node0" presStyleIdx="1" presStyleCnt="2"/>
      <dgm:spPr/>
    </dgm:pt>
    <dgm:pt modelId="{76B3DCD7-65E8-43DA-9513-F3C766EA575C}" type="pres">
      <dgm:prSet presAssocID="{483B2BDD-999A-48CB-8031-B4F3E7AFFAF4}" presName="text" presStyleLbl="fgAcc0" presStyleIdx="1" presStyleCnt="2">
        <dgm:presLayoutVars>
          <dgm:chPref val="3"/>
        </dgm:presLayoutVars>
      </dgm:prSet>
      <dgm:spPr/>
    </dgm:pt>
    <dgm:pt modelId="{7DB4D921-F6E7-442B-B95B-1579D54B1CCA}" type="pres">
      <dgm:prSet presAssocID="{483B2BDD-999A-48CB-8031-B4F3E7AFFAF4}" presName="hierChild2" presStyleCnt="0"/>
      <dgm:spPr/>
    </dgm:pt>
  </dgm:ptLst>
  <dgm:cxnLst>
    <dgm:cxn modelId="{5538C610-00F0-4247-8EEA-8251AC106FE4}" srcId="{80140C16-0EC2-470F-AF71-15250EA7B47F}" destId="{A7624EF7-92A2-48F7-A07F-77648C8D9043}" srcOrd="0" destOrd="0" parTransId="{C83008F7-8E61-4212-93EE-BC2FA707CAAB}" sibTransId="{64352F78-3BCB-4FA4-948D-9B413D139CEF}"/>
    <dgm:cxn modelId="{0A497417-64A7-445D-B15C-371359AFB0D5}" type="presOf" srcId="{A7624EF7-92A2-48F7-A07F-77648C8D9043}" destId="{5ADE10DB-A600-4A9D-946E-20BF6622034D}" srcOrd="0" destOrd="0" presId="urn:microsoft.com/office/officeart/2005/8/layout/hierarchy1"/>
    <dgm:cxn modelId="{D373701E-F272-448C-9B81-818210BF8BB7}" type="presOf" srcId="{80140C16-0EC2-470F-AF71-15250EA7B47F}" destId="{44F252D3-419C-41F9-808D-CCA9155364A5}" srcOrd="0" destOrd="0" presId="urn:microsoft.com/office/officeart/2005/8/layout/hierarchy1"/>
    <dgm:cxn modelId="{E65E8172-8B72-43A9-97D8-B62DE76F6EDE}" srcId="{80140C16-0EC2-470F-AF71-15250EA7B47F}" destId="{483B2BDD-999A-48CB-8031-B4F3E7AFFAF4}" srcOrd="1" destOrd="0" parTransId="{37A7797B-61CE-47E2-96FC-FF53AAFFF98B}" sibTransId="{B83D3D65-3860-4D92-B9D3-815F52CE2DB9}"/>
    <dgm:cxn modelId="{2C70D37D-A7AC-4AA0-A3E5-F35074291DDE}" type="presOf" srcId="{483B2BDD-999A-48CB-8031-B4F3E7AFFAF4}" destId="{76B3DCD7-65E8-43DA-9513-F3C766EA575C}" srcOrd="0" destOrd="0" presId="urn:microsoft.com/office/officeart/2005/8/layout/hierarchy1"/>
    <dgm:cxn modelId="{C5ABB0D2-23CD-4093-9AA9-B925FAC055EE}" type="presParOf" srcId="{44F252D3-419C-41F9-808D-CCA9155364A5}" destId="{3D798989-E6B2-4D70-94C0-1A95A6ABB265}" srcOrd="0" destOrd="0" presId="urn:microsoft.com/office/officeart/2005/8/layout/hierarchy1"/>
    <dgm:cxn modelId="{9DA5FC17-9479-4252-9743-896C666AADFB}" type="presParOf" srcId="{3D798989-E6B2-4D70-94C0-1A95A6ABB265}" destId="{1EE3DA0F-B27D-42B2-9C32-976B8B6B7CFB}" srcOrd="0" destOrd="0" presId="urn:microsoft.com/office/officeart/2005/8/layout/hierarchy1"/>
    <dgm:cxn modelId="{DB969D15-EC5C-4E14-9149-A2206D8E99D9}" type="presParOf" srcId="{1EE3DA0F-B27D-42B2-9C32-976B8B6B7CFB}" destId="{65871D63-A9D4-4641-9A75-93A33BFF21B7}" srcOrd="0" destOrd="0" presId="urn:microsoft.com/office/officeart/2005/8/layout/hierarchy1"/>
    <dgm:cxn modelId="{06862D71-813D-4430-82A2-B541A716CE05}" type="presParOf" srcId="{1EE3DA0F-B27D-42B2-9C32-976B8B6B7CFB}" destId="{5ADE10DB-A600-4A9D-946E-20BF6622034D}" srcOrd="1" destOrd="0" presId="urn:microsoft.com/office/officeart/2005/8/layout/hierarchy1"/>
    <dgm:cxn modelId="{64403D68-8A75-41E4-A387-36EAA8A50C19}" type="presParOf" srcId="{3D798989-E6B2-4D70-94C0-1A95A6ABB265}" destId="{4BEC7BC9-9CB7-4DC3-A1BE-13526BD938A9}" srcOrd="1" destOrd="0" presId="urn:microsoft.com/office/officeart/2005/8/layout/hierarchy1"/>
    <dgm:cxn modelId="{5147F61C-2F3F-410C-BFF0-9847F2EB83E2}" type="presParOf" srcId="{44F252D3-419C-41F9-808D-CCA9155364A5}" destId="{01E53B4B-1C58-478C-ACDC-810F43503158}" srcOrd="1" destOrd="0" presId="urn:microsoft.com/office/officeart/2005/8/layout/hierarchy1"/>
    <dgm:cxn modelId="{CA087274-0F18-4661-B2E0-B16271D4B3CF}" type="presParOf" srcId="{01E53B4B-1C58-478C-ACDC-810F43503158}" destId="{8C86E2B4-EC37-41BC-A842-11C56B725FD8}" srcOrd="0" destOrd="0" presId="urn:microsoft.com/office/officeart/2005/8/layout/hierarchy1"/>
    <dgm:cxn modelId="{F0A19491-1BF9-47E7-9D26-18299B7636CD}" type="presParOf" srcId="{8C86E2B4-EC37-41BC-A842-11C56B725FD8}" destId="{E6F77046-147D-40E0-8FCB-FEB49BD7564E}" srcOrd="0" destOrd="0" presId="urn:microsoft.com/office/officeart/2005/8/layout/hierarchy1"/>
    <dgm:cxn modelId="{43389AA9-088F-41D6-94B5-573E1F076574}" type="presParOf" srcId="{8C86E2B4-EC37-41BC-A842-11C56B725FD8}" destId="{76B3DCD7-65E8-43DA-9513-F3C766EA575C}" srcOrd="1" destOrd="0" presId="urn:microsoft.com/office/officeart/2005/8/layout/hierarchy1"/>
    <dgm:cxn modelId="{3E92F917-C69D-4960-B8D2-D2CF6E316070}" type="presParOf" srcId="{01E53B4B-1C58-478C-ACDC-810F43503158}" destId="{7DB4D921-F6E7-442B-B95B-1579D54B1CC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71D63-A9D4-4641-9A75-93A33BFF21B7}">
      <dsp:nvSpPr>
        <dsp:cNvPr id="0" name=""/>
        <dsp:cNvSpPr/>
      </dsp:nvSpPr>
      <dsp:spPr>
        <a:xfrm>
          <a:off x="1320" y="150224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DE10DB-A600-4A9D-946E-20BF6622034D}">
      <dsp:nvSpPr>
        <dsp:cNvPr id="0" name=""/>
        <dsp:cNvSpPr/>
      </dsp:nvSpPr>
      <dsp:spPr>
        <a:xfrm>
          <a:off x="516452" y="639599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How are we creative in our classes? </a:t>
          </a:r>
        </a:p>
      </dsp:txBody>
      <dsp:txXfrm>
        <a:off x="602678" y="725825"/>
        <a:ext cx="4463730" cy="2771523"/>
      </dsp:txXfrm>
    </dsp:sp>
    <dsp:sp modelId="{E6F77046-147D-40E0-8FCB-FEB49BD7564E}">
      <dsp:nvSpPr>
        <dsp:cNvPr id="0" name=""/>
        <dsp:cNvSpPr/>
      </dsp:nvSpPr>
      <dsp:spPr>
        <a:xfrm>
          <a:off x="5667765" y="150224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B3DCD7-65E8-43DA-9513-F3C766EA575C}">
      <dsp:nvSpPr>
        <dsp:cNvPr id="0" name=""/>
        <dsp:cNvSpPr/>
      </dsp:nvSpPr>
      <dsp:spPr>
        <a:xfrm>
          <a:off x="6182897" y="639599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Can you make a list of how you have been creative in school or at home? </a:t>
          </a:r>
        </a:p>
      </dsp:txBody>
      <dsp:txXfrm>
        <a:off x="6269123" y="725825"/>
        <a:ext cx="4463730" cy="27715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IvUU8joBb1Q?feature=oembed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GVocfyOhAc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jdK1YH76Ac?feature=oembe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8882" y="639193"/>
            <a:ext cx="3571810" cy="3573516"/>
          </a:xfrm>
        </p:spPr>
        <p:txBody>
          <a:bodyPr>
            <a:normAutofit/>
          </a:bodyPr>
          <a:lstStyle/>
          <a:p>
            <a:pPr algn="l"/>
            <a:r>
              <a:rPr lang="en-US" sz="6600">
                <a:cs typeface="Calibri Light"/>
              </a:rPr>
              <a:t>Assembly with Mrs Reid</a:t>
            </a:r>
            <a:endParaRPr lang="en-US" sz="6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dirty="0">
                <a:cs typeface="Calibri"/>
              </a:rPr>
              <a:t>3rd May 2022</a:t>
            </a:r>
            <a:endParaRPr lang="en-US">
              <a:cs typeface="Calibri"/>
            </a:endParaRPr>
          </a:p>
          <a:p>
            <a:pPr algn="l"/>
            <a:endParaRPr lang="en-US">
              <a:cs typeface="Calibri"/>
            </a:endParaRPr>
          </a:p>
          <a:p>
            <a:pPr algn="l"/>
            <a:r>
              <a:rPr lang="en-US" b="1">
                <a:cs typeface="Calibri"/>
              </a:rPr>
              <a:t>Creativity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Wintergatan - Marble Machine (music instrument using 2000 marbles)">
            <a:hlinkClick r:id="" action="ppaction://media"/>
            <a:extLst>
              <a:ext uri="{FF2B5EF4-FFF2-40B4-BE49-F238E27FC236}">
                <a16:creationId xmlns:a16="http://schemas.microsoft.com/office/drawing/2014/main" id="{8989205C-DC19-3B53-CF1A-7DCCA8DA139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654296" y="709803"/>
            <a:ext cx="7214616" cy="541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Shape, arrow&#10;&#10;Description automatically generated">
            <a:extLst>
              <a:ext uri="{FF2B5EF4-FFF2-40B4-BE49-F238E27FC236}">
                <a16:creationId xmlns:a16="http://schemas.microsoft.com/office/drawing/2014/main" id="{3BAFC306-4A89-7936-134F-92239F92C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081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6564A-3357-D113-046F-98FFE6983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AF03B44-2A1E-79A4-2040-0BDEA040EB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4930" y="1181568"/>
            <a:ext cx="9437839" cy="5034027"/>
          </a:xfrm>
        </p:spPr>
      </p:pic>
    </p:spTree>
    <p:extLst>
      <p:ext uri="{BB962C8B-B14F-4D97-AF65-F5344CB8AC3E}">
        <p14:creationId xmlns:p14="http://schemas.microsoft.com/office/powerpoint/2010/main" val="2862433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0F1468-1491-5395-DF48-A0A02080A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Creative Circles</a:t>
            </a:r>
          </a:p>
        </p:txBody>
      </p:sp>
      <p:pic>
        <p:nvPicPr>
          <p:cNvPr id="4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F6AEE824-3195-BDB1-F2E8-EA676C245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724031"/>
            <a:ext cx="6780700" cy="540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06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0E98B0-CF2D-2A47-A961-0FD526BF2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Musical creativity</a:t>
            </a:r>
          </a:p>
        </p:txBody>
      </p:sp>
      <p:pic>
        <p:nvPicPr>
          <p:cNvPr id="4" name="Online Media 3" title="Incredible Blues Piano Improvisation - Live Music">
            <a:hlinkClick r:id="" action="ppaction://media"/>
            <a:extLst>
              <a:ext uri="{FF2B5EF4-FFF2-40B4-BE49-F238E27FC236}">
                <a16:creationId xmlns:a16="http://schemas.microsoft.com/office/drawing/2014/main" id="{93D35588-D558-48BB-4833-665073D7E3B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777316" y="885073"/>
            <a:ext cx="6780700" cy="508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4C234-1D19-A6F9-27C0-16026DF62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Religious Creativity</a:t>
            </a:r>
          </a:p>
        </p:txBody>
      </p:sp>
      <p:pic>
        <p:nvPicPr>
          <p:cNvPr id="5" name="Online Media 4" title="Easy Mehndi Design For Eid special 2022 || Grid Mehndi Design || Tasanna's Mehndi">
            <a:hlinkClick r:id="" action="ppaction://media"/>
            <a:extLst>
              <a:ext uri="{FF2B5EF4-FFF2-40B4-BE49-F238E27FC236}">
                <a16:creationId xmlns:a16="http://schemas.microsoft.com/office/drawing/2014/main" id="{38BA2488-49F2-1423-609C-40660685D1C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777316" y="885073"/>
            <a:ext cx="6780700" cy="508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757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47898D-4BAB-66B6-5D60-CB8B901ED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US" sz="4000">
                <a:ea typeface="Calibri Light"/>
                <a:cs typeface="Calibri Light"/>
              </a:rPr>
              <a:t>Assembly Log</a:t>
            </a:r>
            <a:endParaRPr lang="en-US" sz="40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347A06-969B-C960-240B-92165D6C45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145337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6556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FB5E534-0EE1-3BE1-A0EE-BA829214E8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79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8E7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F2B2CA-6D56-E775-BA68-7D705E5A1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Final thought</a:t>
            </a:r>
          </a:p>
        </p:txBody>
      </p:sp>
      <p:pic>
        <p:nvPicPr>
          <p:cNvPr id="4" name="Picture 4" descr="A picture containing text, person, person&#10;&#10;Description automatically generated">
            <a:extLst>
              <a:ext uri="{FF2B5EF4-FFF2-40B4-BE49-F238E27FC236}">
                <a16:creationId xmlns:a16="http://schemas.microsoft.com/office/drawing/2014/main" id="{4E408CA3-1E1C-C2C5-F6F8-9BCC09F55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0235" y="2198029"/>
            <a:ext cx="8506194" cy="424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53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Assembly with Mrs Reid</vt:lpstr>
      <vt:lpstr>PowerPoint Presentation</vt:lpstr>
      <vt:lpstr>PowerPoint Presentation</vt:lpstr>
      <vt:lpstr>Creative Circles</vt:lpstr>
      <vt:lpstr>Musical creativity</vt:lpstr>
      <vt:lpstr>Religious Creativity</vt:lpstr>
      <vt:lpstr>Assembly Log</vt:lpstr>
      <vt:lpstr>PowerPoint Presentation</vt:lpstr>
      <vt:lpstr>Final thought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 with</dc:title>
  <dc:creator/>
  <cp:lastModifiedBy/>
  <cp:revision>62</cp:revision>
  <dcterms:created xsi:type="dcterms:W3CDTF">2022-05-02T17:54:19Z</dcterms:created>
  <dcterms:modified xsi:type="dcterms:W3CDTF">2022-05-02T19:08:10Z</dcterms:modified>
</cp:coreProperties>
</file>