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diagrams/data4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ink/ink1.xml" ContentType="application/inkml+xml"/>
  <Override PartName="/ppt/theme/theme2.xml" ContentType="application/vnd.openxmlformats-officedocument.theme+xml"/>
  <Override PartName="/ppt/ink/ink2.xml" ContentType="application/inkml+xml"/>
  <Override PartName="/ppt/ink/ink3.xml" ContentType="application/inkml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4.xml" ContentType="application/inkml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50" r:id="rId2"/>
  </p:sld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7A60C6-B033-B1A5-4160-FAC24E843E84}" v="160" dt="2022-04-22T17:30:17.666"/>
    <p1510:client id="{D8651348-BE38-49E2-A8F8-6B17633D7A46}" v="62" dt="2022-04-22T17:11:46.6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CB9549-4E9D-474C-A552-532AFC2E1A7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EB2F52D-3AAF-4869-8EB9-A7E882460386}">
      <dgm:prSet/>
      <dgm:spPr/>
      <dgm:t>
        <a:bodyPr/>
        <a:lstStyle/>
        <a:p>
          <a:pPr rtl="0"/>
          <a:r>
            <a:rPr lang="en-US" dirty="0">
              <a:latin typeface="Bembo"/>
            </a:rPr>
            <a:t> </a:t>
          </a:r>
          <a:r>
            <a:rPr lang="en-US" dirty="0"/>
            <a:t>Don’t let this get you down</a:t>
          </a:r>
          <a:r>
            <a:rPr lang="en-US" dirty="0">
              <a:latin typeface="Bembo"/>
            </a:rPr>
            <a:t>. </a:t>
          </a:r>
          <a:endParaRPr lang="en-US" dirty="0"/>
        </a:p>
      </dgm:t>
    </dgm:pt>
    <dgm:pt modelId="{FE99F46A-DB56-410D-B591-3337351F29F3}" type="parTrans" cxnId="{15F160F1-0C2C-4691-91BA-438071DD49B4}">
      <dgm:prSet/>
      <dgm:spPr/>
      <dgm:t>
        <a:bodyPr/>
        <a:lstStyle/>
        <a:p>
          <a:endParaRPr lang="en-US"/>
        </a:p>
      </dgm:t>
    </dgm:pt>
    <dgm:pt modelId="{0350BF14-7744-4370-9850-C81F09EED76F}" type="sibTrans" cxnId="{15F160F1-0C2C-4691-91BA-438071DD49B4}">
      <dgm:prSet/>
      <dgm:spPr/>
      <dgm:t>
        <a:bodyPr/>
        <a:lstStyle/>
        <a:p>
          <a:endParaRPr lang="en-US"/>
        </a:p>
      </dgm:t>
    </dgm:pt>
    <dgm:pt modelId="{D0FE8AAE-9C17-454D-BEF6-A975212740E8}">
      <dgm:prSet/>
      <dgm:spPr/>
      <dgm:t>
        <a:bodyPr/>
        <a:lstStyle/>
        <a:p>
          <a:pPr rtl="0"/>
          <a:r>
            <a:rPr lang="en-US" dirty="0">
              <a:latin typeface="Bembo"/>
            </a:rPr>
            <a:t>We</a:t>
          </a:r>
          <a:r>
            <a:rPr lang="en-US" dirty="0"/>
            <a:t> cannot always get 100% on every test.  As long you gave it   your best, be proud of what you achieve</a:t>
          </a:r>
          <a:r>
            <a:rPr lang="en-US" dirty="0">
              <a:latin typeface="Bembo"/>
            </a:rPr>
            <a:t> and learn from your mistakes for next time</a:t>
          </a:r>
          <a:endParaRPr lang="en-US" dirty="0"/>
        </a:p>
      </dgm:t>
    </dgm:pt>
    <dgm:pt modelId="{42581BBF-F7A3-44C2-A5AB-60586D748CF4}" type="parTrans" cxnId="{D661D3C3-9BF9-4EF9-82D8-C9BA42FC1D48}">
      <dgm:prSet/>
      <dgm:spPr/>
      <dgm:t>
        <a:bodyPr/>
        <a:lstStyle/>
        <a:p>
          <a:endParaRPr lang="en-US"/>
        </a:p>
      </dgm:t>
    </dgm:pt>
    <dgm:pt modelId="{15F6EB6E-369E-42D6-916D-0C44C1985840}" type="sibTrans" cxnId="{D661D3C3-9BF9-4EF9-82D8-C9BA42FC1D48}">
      <dgm:prSet/>
      <dgm:spPr/>
      <dgm:t>
        <a:bodyPr/>
        <a:lstStyle/>
        <a:p>
          <a:endParaRPr lang="en-US"/>
        </a:p>
      </dgm:t>
    </dgm:pt>
    <dgm:pt modelId="{2FA9F719-1B2A-41FD-B069-4E83706A0784}" type="pres">
      <dgm:prSet presAssocID="{E3CB9549-4E9D-474C-A552-532AFC2E1A71}" presName="outerComposite" presStyleCnt="0">
        <dgm:presLayoutVars>
          <dgm:chMax val="5"/>
          <dgm:dir/>
          <dgm:resizeHandles val="exact"/>
        </dgm:presLayoutVars>
      </dgm:prSet>
      <dgm:spPr/>
    </dgm:pt>
    <dgm:pt modelId="{6A62D963-0E93-4BF3-97E8-8DAB85D170B2}" type="pres">
      <dgm:prSet presAssocID="{E3CB9549-4E9D-474C-A552-532AFC2E1A71}" presName="dummyMaxCanvas" presStyleCnt="0">
        <dgm:presLayoutVars/>
      </dgm:prSet>
      <dgm:spPr/>
    </dgm:pt>
    <dgm:pt modelId="{22754093-5E8C-42A3-9E36-A442AE00F41D}" type="pres">
      <dgm:prSet presAssocID="{E3CB9549-4E9D-474C-A552-532AFC2E1A71}" presName="TwoNodes_1" presStyleLbl="node1" presStyleIdx="0" presStyleCnt="2">
        <dgm:presLayoutVars>
          <dgm:bulletEnabled val="1"/>
        </dgm:presLayoutVars>
      </dgm:prSet>
      <dgm:spPr/>
    </dgm:pt>
    <dgm:pt modelId="{2F2B47C1-A8A8-4F12-B455-CFEDBC6925EA}" type="pres">
      <dgm:prSet presAssocID="{E3CB9549-4E9D-474C-A552-532AFC2E1A71}" presName="TwoNodes_2" presStyleLbl="node1" presStyleIdx="1" presStyleCnt="2">
        <dgm:presLayoutVars>
          <dgm:bulletEnabled val="1"/>
        </dgm:presLayoutVars>
      </dgm:prSet>
      <dgm:spPr/>
    </dgm:pt>
    <dgm:pt modelId="{2B1C75BC-E987-414D-8F46-3EC03B30349D}" type="pres">
      <dgm:prSet presAssocID="{E3CB9549-4E9D-474C-A552-532AFC2E1A71}" presName="TwoConn_1-2" presStyleLbl="fgAccFollowNode1" presStyleIdx="0" presStyleCnt="1">
        <dgm:presLayoutVars>
          <dgm:bulletEnabled val="1"/>
        </dgm:presLayoutVars>
      </dgm:prSet>
      <dgm:spPr/>
    </dgm:pt>
    <dgm:pt modelId="{B6A233ED-2F61-4398-88FB-E8451F0FB28D}" type="pres">
      <dgm:prSet presAssocID="{E3CB9549-4E9D-474C-A552-532AFC2E1A71}" presName="TwoNodes_1_text" presStyleLbl="node1" presStyleIdx="1" presStyleCnt="2">
        <dgm:presLayoutVars>
          <dgm:bulletEnabled val="1"/>
        </dgm:presLayoutVars>
      </dgm:prSet>
      <dgm:spPr/>
    </dgm:pt>
    <dgm:pt modelId="{99B07CA4-4A14-4A78-944C-095A3CE28142}" type="pres">
      <dgm:prSet presAssocID="{E3CB9549-4E9D-474C-A552-532AFC2E1A7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6D8EAD1E-E678-47F9-8700-9F8EB5122D6D}" type="presOf" srcId="{1EB2F52D-3AAF-4869-8EB9-A7E882460386}" destId="{B6A233ED-2F61-4398-88FB-E8451F0FB28D}" srcOrd="1" destOrd="0" presId="urn:microsoft.com/office/officeart/2005/8/layout/vProcess5"/>
    <dgm:cxn modelId="{EB2D5142-4716-41FE-B258-B3D3B0444D3D}" type="presOf" srcId="{D0FE8AAE-9C17-454D-BEF6-A975212740E8}" destId="{99B07CA4-4A14-4A78-944C-095A3CE28142}" srcOrd="1" destOrd="0" presId="urn:microsoft.com/office/officeart/2005/8/layout/vProcess5"/>
    <dgm:cxn modelId="{451A9542-1E09-4133-BE99-7AFFD6462D7E}" type="presOf" srcId="{1EB2F52D-3AAF-4869-8EB9-A7E882460386}" destId="{22754093-5E8C-42A3-9E36-A442AE00F41D}" srcOrd="0" destOrd="0" presId="urn:microsoft.com/office/officeart/2005/8/layout/vProcess5"/>
    <dgm:cxn modelId="{0A1F958E-224F-4605-9D18-DCFFDB766D79}" type="presOf" srcId="{0350BF14-7744-4370-9850-C81F09EED76F}" destId="{2B1C75BC-E987-414D-8F46-3EC03B30349D}" srcOrd="0" destOrd="0" presId="urn:microsoft.com/office/officeart/2005/8/layout/vProcess5"/>
    <dgm:cxn modelId="{9811C9B2-2334-46A7-8592-C2348FD5628A}" type="presOf" srcId="{E3CB9549-4E9D-474C-A552-532AFC2E1A71}" destId="{2FA9F719-1B2A-41FD-B069-4E83706A0784}" srcOrd="0" destOrd="0" presId="urn:microsoft.com/office/officeart/2005/8/layout/vProcess5"/>
    <dgm:cxn modelId="{5838EDB9-C40E-4C66-B288-CAF5B9F7375B}" type="presOf" srcId="{D0FE8AAE-9C17-454D-BEF6-A975212740E8}" destId="{2F2B47C1-A8A8-4F12-B455-CFEDBC6925EA}" srcOrd="0" destOrd="0" presId="urn:microsoft.com/office/officeart/2005/8/layout/vProcess5"/>
    <dgm:cxn modelId="{D661D3C3-9BF9-4EF9-82D8-C9BA42FC1D48}" srcId="{E3CB9549-4E9D-474C-A552-532AFC2E1A71}" destId="{D0FE8AAE-9C17-454D-BEF6-A975212740E8}" srcOrd="1" destOrd="0" parTransId="{42581BBF-F7A3-44C2-A5AB-60586D748CF4}" sibTransId="{15F6EB6E-369E-42D6-916D-0C44C1985840}"/>
    <dgm:cxn modelId="{15F160F1-0C2C-4691-91BA-438071DD49B4}" srcId="{E3CB9549-4E9D-474C-A552-532AFC2E1A71}" destId="{1EB2F52D-3AAF-4869-8EB9-A7E882460386}" srcOrd="0" destOrd="0" parTransId="{FE99F46A-DB56-410D-B591-3337351F29F3}" sibTransId="{0350BF14-7744-4370-9850-C81F09EED76F}"/>
    <dgm:cxn modelId="{087CB63B-0A9E-494A-80E5-57A6E83003ED}" type="presParOf" srcId="{2FA9F719-1B2A-41FD-B069-4E83706A0784}" destId="{6A62D963-0E93-4BF3-97E8-8DAB85D170B2}" srcOrd="0" destOrd="0" presId="urn:microsoft.com/office/officeart/2005/8/layout/vProcess5"/>
    <dgm:cxn modelId="{86A78663-B6E0-4F6E-9422-A3A019A0E0EC}" type="presParOf" srcId="{2FA9F719-1B2A-41FD-B069-4E83706A0784}" destId="{22754093-5E8C-42A3-9E36-A442AE00F41D}" srcOrd="1" destOrd="0" presId="urn:microsoft.com/office/officeart/2005/8/layout/vProcess5"/>
    <dgm:cxn modelId="{06E287E8-8824-4093-8603-8B0DD759B17E}" type="presParOf" srcId="{2FA9F719-1B2A-41FD-B069-4E83706A0784}" destId="{2F2B47C1-A8A8-4F12-B455-CFEDBC6925EA}" srcOrd="2" destOrd="0" presId="urn:microsoft.com/office/officeart/2005/8/layout/vProcess5"/>
    <dgm:cxn modelId="{228FE758-CA3B-4EE0-B3F6-6C787D55B62C}" type="presParOf" srcId="{2FA9F719-1B2A-41FD-B069-4E83706A0784}" destId="{2B1C75BC-E987-414D-8F46-3EC03B30349D}" srcOrd="3" destOrd="0" presId="urn:microsoft.com/office/officeart/2005/8/layout/vProcess5"/>
    <dgm:cxn modelId="{D81BF98F-2D73-42A4-9565-6F7BC489B86A}" type="presParOf" srcId="{2FA9F719-1B2A-41FD-B069-4E83706A0784}" destId="{B6A233ED-2F61-4398-88FB-E8451F0FB28D}" srcOrd="4" destOrd="0" presId="urn:microsoft.com/office/officeart/2005/8/layout/vProcess5"/>
    <dgm:cxn modelId="{919C1724-1C6A-4D51-B808-994E9630830D}" type="presParOf" srcId="{2FA9F719-1B2A-41FD-B069-4E83706A0784}" destId="{99B07CA4-4A14-4A78-944C-095A3CE28142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CB9549-4E9D-474C-A552-532AFC2E1A7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EB2F52D-3AAF-4869-8EB9-A7E882460386}">
      <dgm:prSet/>
      <dgm:spPr/>
      <dgm:t>
        <a:bodyPr/>
        <a:lstStyle/>
        <a:p>
          <a:r>
            <a:rPr lang="en-US">
              <a:latin typeface="Bembo"/>
            </a:rPr>
            <a:t>Who</a:t>
          </a:r>
          <a:r>
            <a:rPr lang="en-US"/>
            <a:t> have you spoken to about it</a:t>
          </a:r>
        </a:p>
      </dgm:t>
    </dgm:pt>
    <dgm:pt modelId="{FE99F46A-DB56-410D-B591-3337351F29F3}" type="parTrans" cxnId="{15F160F1-0C2C-4691-91BA-438071DD49B4}">
      <dgm:prSet/>
      <dgm:spPr/>
      <dgm:t>
        <a:bodyPr/>
        <a:lstStyle/>
        <a:p>
          <a:endParaRPr lang="en-US"/>
        </a:p>
      </dgm:t>
    </dgm:pt>
    <dgm:pt modelId="{0350BF14-7744-4370-9850-C81F09EED76F}" type="sibTrans" cxnId="{15F160F1-0C2C-4691-91BA-438071DD49B4}">
      <dgm:prSet/>
      <dgm:spPr/>
      <dgm:t>
        <a:bodyPr/>
        <a:lstStyle/>
        <a:p>
          <a:endParaRPr lang="en-US"/>
        </a:p>
      </dgm:t>
    </dgm:pt>
    <dgm:pt modelId="{2386932C-E92F-473E-B8D3-AAFAD1A10BDA}">
      <dgm:prSet phldr="0"/>
      <dgm:spPr/>
      <dgm:t>
        <a:bodyPr/>
        <a:lstStyle/>
        <a:p>
          <a:r>
            <a:rPr lang="en-US">
              <a:latin typeface="Bembo"/>
            </a:rPr>
            <a:t>Talking</a:t>
          </a:r>
          <a:r>
            <a:rPr lang="en-US"/>
            <a:t> through a problem can help clarify a problem and  formulate a </a:t>
          </a:r>
          <a:r>
            <a:rPr lang="en-US">
              <a:latin typeface="Bembo"/>
            </a:rPr>
            <a:t>solution</a:t>
          </a:r>
          <a:endParaRPr lang="en-US"/>
        </a:p>
      </dgm:t>
    </dgm:pt>
    <dgm:pt modelId="{77A4A569-FBD7-46B1-A271-1E10F68DAB17}" type="parTrans" cxnId="{3CECAA04-5B0A-499F-9902-1C96CAF1911C}">
      <dgm:prSet/>
      <dgm:spPr/>
    </dgm:pt>
    <dgm:pt modelId="{BCC248A1-CFFC-45CE-BD69-947FBC18FC6B}" type="sibTrans" cxnId="{3CECAA04-5B0A-499F-9902-1C96CAF1911C}">
      <dgm:prSet/>
      <dgm:spPr/>
    </dgm:pt>
    <dgm:pt modelId="{DE0030AF-27FF-47DD-B973-01A726746ABE}" type="pres">
      <dgm:prSet presAssocID="{E3CB9549-4E9D-474C-A552-532AFC2E1A71}" presName="outerComposite" presStyleCnt="0">
        <dgm:presLayoutVars>
          <dgm:chMax val="5"/>
          <dgm:dir/>
          <dgm:resizeHandles val="exact"/>
        </dgm:presLayoutVars>
      </dgm:prSet>
      <dgm:spPr/>
    </dgm:pt>
    <dgm:pt modelId="{673B8AA1-B2FE-4C08-A38D-73AB1350FC7B}" type="pres">
      <dgm:prSet presAssocID="{E3CB9549-4E9D-474C-A552-532AFC2E1A71}" presName="dummyMaxCanvas" presStyleCnt="0">
        <dgm:presLayoutVars/>
      </dgm:prSet>
      <dgm:spPr/>
    </dgm:pt>
    <dgm:pt modelId="{3C12C0D0-FF0E-4213-B592-F7A7F6B5AF30}" type="pres">
      <dgm:prSet presAssocID="{E3CB9549-4E9D-474C-A552-532AFC2E1A71}" presName="TwoNodes_1" presStyleLbl="node1" presStyleIdx="0" presStyleCnt="2">
        <dgm:presLayoutVars>
          <dgm:bulletEnabled val="1"/>
        </dgm:presLayoutVars>
      </dgm:prSet>
      <dgm:spPr/>
    </dgm:pt>
    <dgm:pt modelId="{8E59FC50-FC55-4C88-B5A5-7ACF72E5D015}" type="pres">
      <dgm:prSet presAssocID="{E3CB9549-4E9D-474C-A552-532AFC2E1A71}" presName="TwoNodes_2" presStyleLbl="node1" presStyleIdx="1" presStyleCnt="2">
        <dgm:presLayoutVars>
          <dgm:bulletEnabled val="1"/>
        </dgm:presLayoutVars>
      </dgm:prSet>
      <dgm:spPr/>
    </dgm:pt>
    <dgm:pt modelId="{F2CA7242-5D31-4859-9739-6499AD286E9C}" type="pres">
      <dgm:prSet presAssocID="{E3CB9549-4E9D-474C-A552-532AFC2E1A71}" presName="TwoConn_1-2" presStyleLbl="fgAccFollowNode1" presStyleIdx="0" presStyleCnt="1">
        <dgm:presLayoutVars>
          <dgm:bulletEnabled val="1"/>
        </dgm:presLayoutVars>
      </dgm:prSet>
      <dgm:spPr/>
    </dgm:pt>
    <dgm:pt modelId="{9C9E61F6-A85E-484E-B384-0D426C1AF961}" type="pres">
      <dgm:prSet presAssocID="{E3CB9549-4E9D-474C-A552-532AFC2E1A71}" presName="TwoNodes_1_text" presStyleLbl="node1" presStyleIdx="1" presStyleCnt="2">
        <dgm:presLayoutVars>
          <dgm:bulletEnabled val="1"/>
        </dgm:presLayoutVars>
      </dgm:prSet>
      <dgm:spPr/>
    </dgm:pt>
    <dgm:pt modelId="{73449475-057A-470B-9A99-123C0B73F44F}" type="pres">
      <dgm:prSet presAssocID="{E3CB9549-4E9D-474C-A552-532AFC2E1A7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3CECAA04-5B0A-499F-9902-1C96CAF1911C}" srcId="{E3CB9549-4E9D-474C-A552-532AFC2E1A71}" destId="{2386932C-E92F-473E-B8D3-AAFAD1A10BDA}" srcOrd="1" destOrd="0" parTransId="{77A4A569-FBD7-46B1-A271-1E10F68DAB17}" sibTransId="{BCC248A1-CFFC-45CE-BD69-947FBC18FC6B}"/>
    <dgm:cxn modelId="{29832319-6B08-40E2-99E8-C251CA0F6616}" type="presOf" srcId="{0350BF14-7744-4370-9850-C81F09EED76F}" destId="{F2CA7242-5D31-4859-9739-6499AD286E9C}" srcOrd="0" destOrd="0" presId="urn:microsoft.com/office/officeart/2005/8/layout/vProcess5"/>
    <dgm:cxn modelId="{1AFD5742-03C2-48E2-A465-C043FCCC4080}" type="presOf" srcId="{E3CB9549-4E9D-474C-A552-532AFC2E1A71}" destId="{DE0030AF-27FF-47DD-B973-01A726746ABE}" srcOrd="0" destOrd="0" presId="urn:microsoft.com/office/officeart/2005/8/layout/vProcess5"/>
    <dgm:cxn modelId="{B5F9C06C-923D-45C8-AE4F-C9E335F0CDAC}" type="presOf" srcId="{2386932C-E92F-473E-B8D3-AAFAD1A10BDA}" destId="{8E59FC50-FC55-4C88-B5A5-7ACF72E5D015}" srcOrd="0" destOrd="0" presId="urn:microsoft.com/office/officeart/2005/8/layout/vProcess5"/>
    <dgm:cxn modelId="{C9A97C58-2654-4C8A-9FC8-0D4BFF288D31}" type="presOf" srcId="{1EB2F52D-3AAF-4869-8EB9-A7E882460386}" destId="{3C12C0D0-FF0E-4213-B592-F7A7F6B5AF30}" srcOrd="0" destOrd="0" presId="urn:microsoft.com/office/officeart/2005/8/layout/vProcess5"/>
    <dgm:cxn modelId="{48A26C90-E067-4936-83E4-0EA2DC06B7C6}" type="presOf" srcId="{2386932C-E92F-473E-B8D3-AAFAD1A10BDA}" destId="{73449475-057A-470B-9A99-123C0B73F44F}" srcOrd="1" destOrd="0" presId="urn:microsoft.com/office/officeart/2005/8/layout/vProcess5"/>
    <dgm:cxn modelId="{A94F29BB-5B43-489A-8060-07DC7051FD09}" type="presOf" srcId="{1EB2F52D-3AAF-4869-8EB9-A7E882460386}" destId="{9C9E61F6-A85E-484E-B384-0D426C1AF961}" srcOrd="1" destOrd="0" presId="urn:microsoft.com/office/officeart/2005/8/layout/vProcess5"/>
    <dgm:cxn modelId="{15F160F1-0C2C-4691-91BA-438071DD49B4}" srcId="{E3CB9549-4E9D-474C-A552-532AFC2E1A71}" destId="{1EB2F52D-3AAF-4869-8EB9-A7E882460386}" srcOrd="0" destOrd="0" parTransId="{FE99F46A-DB56-410D-B591-3337351F29F3}" sibTransId="{0350BF14-7744-4370-9850-C81F09EED76F}"/>
    <dgm:cxn modelId="{36EC7E89-96D9-411F-8587-9EF9B62631F2}" type="presParOf" srcId="{DE0030AF-27FF-47DD-B973-01A726746ABE}" destId="{673B8AA1-B2FE-4C08-A38D-73AB1350FC7B}" srcOrd="0" destOrd="0" presId="urn:microsoft.com/office/officeart/2005/8/layout/vProcess5"/>
    <dgm:cxn modelId="{6EE16DE4-8501-41F2-9807-7913DCA70FBD}" type="presParOf" srcId="{DE0030AF-27FF-47DD-B973-01A726746ABE}" destId="{3C12C0D0-FF0E-4213-B592-F7A7F6B5AF30}" srcOrd="1" destOrd="0" presId="urn:microsoft.com/office/officeart/2005/8/layout/vProcess5"/>
    <dgm:cxn modelId="{3AF2D974-ECE4-444A-90F8-26323FC7AFF7}" type="presParOf" srcId="{DE0030AF-27FF-47DD-B973-01A726746ABE}" destId="{8E59FC50-FC55-4C88-B5A5-7ACF72E5D015}" srcOrd="2" destOrd="0" presId="urn:microsoft.com/office/officeart/2005/8/layout/vProcess5"/>
    <dgm:cxn modelId="{D4387E56-593D-4A20-AA5E-7541C6A240BB}" type="presParOf" srcId="{DE0030AF-27FF-47DD-B973-01A726746ABE}" destId="{F2CA7242-5D31-4859-9739-6499AD286E9C}" srcOrd="3" destOrd="0" presId="urn:microsoft.com/office/officeart/2005/8/layout/vProcess5"/>
    <dgm:cxn modelId="{4F55935B-77AD-4EFB-96EE-63C0D57CBCB4}" type="presParOf" srcId="{DE0030AF-27FF-47DD-B973-01A726746ABE}" destId="{9C9E61F6-A85E-484E-B384-0D426C1AF961}" srcOrd="4" destOrd="0" presId="urn:microsoft.com/office/officeart/2005/8/layout/vProcess5"/>
    <dgm:cxn modelId="{DE7F1982-95A8-4EE1-B084-05F85662B9D8}" type="presParOf" srcId="{DE0030AF-27FF-47DD-B973-01A726746ABE}" destId="{73449475-057A-470B-9A99-123C0B73F44F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CB9549-4E9D-474C-A552-532AFC2E1A7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330E544-D0D0-463E-9B25-09E1BFEEA6A1}">
      <dgm:prSet phldr="0"/>
      <dgm:spPr/>
      <dgm:t>
        <a:bodyPr/>
        <a:lstStyle/>
        <a:p>
          <a:pPr algn="l" rtl="0"/>
          <a:r>
            <a:rPr lang="en-US" dirty="0">
              <a:latin typeface="Bembo"/>
            </a:rPr>
            <a:t>What</a:t>
          </a:r>
          <a:r>
            <a:rPr lang="en-US" dirty="0"/>
            <a:t> can you take from this, to stop it happening </a:t>
          </a:r>
          <a:r>
            <a:rPr lang="en-US" dirty="0">
              <a:latin typeface="Bembo"/>
            </a:rPr>
            <a:t>again</a:t>
          </a:r>
        </a:p>
      </dgm:t>
    </dgm:pt>
    <dgm:pt modelId="{6CB92EFC-2A0A-4609-8253-0D72E43A48D4}" type="parTrans" cxnId="{6261F392-E25A-40AB-B260-52E82A422C0C}">
      <dgm:prSet/>
      <dgm:spPr/>
    </dgm:pt>
    <dgm:pt modelId="{C655DF12-FCB9-479B-AA88-B43CAE91EED6}" type="sibTrans" cxnId="{6261F392-E25A-40AB-B260-52E82A422C0C}">
      <dgm:prSet/>
      <dgm:spPr/>
      <dgm:t>
        <a:bodyPr/>
        <a:lstStyle/>
        <a:p>
          <a:endParaRPr lang="en-US"/>
        </a:p>
      </dgm:t>
    </dgm:pt>
    <dgm:pt modelId="{E525F447-18B4-49B9-90DF-61A33F752F21}">
      <dgm:prSet phldr="0"/>
      <dgm:spPr/>
      <dgm:t>
        <a:bodyPr/>
        <a:lstStyle/>
        <a:p>
          <a:r>
            <a:rPr lang="en-US" dirty="0">
              <a:latin typeface="Bembo"/>
            </a:rPr>
            <a:t>A</a:t>
          </a:r>
          <a:r>
            <a:rPr lang="en-US" dirty="0"/>
            <a:t> problem can be a chance to find a solution to stop it   reoccurring </a:t>
          </a:r>
        </a:p>
      </dgm:t>
    </dgm:pt>
    <dgm:pt modelId="{00ACDB4B-92AD-4B91-990D-C0ABD6213050}" type="parTrans" cxnId="{FA05DDAD-1BF8-43B5-A57E-C0DF9A547733}">
      <dgm:prSet/>
      <dgm:spPr/>
    </dgm:pt>
    <dgm:pt modelId="{4CB51885-F406-4535-BAFB-549428BCD8AF}" type="sibTrans" cxnId="{FA05DDAD-1BF8-43B5-A57E-C0DF9A547733}">
      <dgm:prSet/>
      <dgm:spPr/>
    </dgm:pt>
    <dgm:pt modelId="{DE0030AF-27FF-47DD-B973-01A726746ABE}" type="pres">
      <dgm:prSet presAssocID="{E3CB9549-4E9D-474C-A552-532AFC2E1A71}" presName="outerComposite" presStyleCnt="0">
        <dgm:presLayoutVars>
          <dgm:chMax val="5"/>
          <dgm:dir/>
          <dgm:resizeHandles val="exact"/>
        </dgm:presLayoutVars>
      </dgm:prSet>
      <dgm:spPr/>
    </dgm:pt>
    <dgm:pt modelId="{673B8AA1-B2FE-4C08-A38D-73AB1350FC7B}" type="pres">
      <dgm:prSet presAssocID="{E3CB9549-4E9D-474C-A552-532AFC2E1A71}" presName="dummyMaxCanvas" presStyleCnt="0">
        <dgm:presLayoutVars/>
      </dgm:prSet>
      <dgm:spPr/>
    </dgm:pt>
    <dgm:pt modelId="{78E7FC25-52F0-48BF-870F-F4524085B0DC}" type="pres">
      <dgm:prSet presAssocID="{E3CB9549-4E9D-474C-A552-532AFC2E1A71}" presName="TwoNodes_1" presStyleLbl="node1" presStyleIdx="0" presStyleCnt="2">
        <dgm:presLayoutVars>
          <dgm:bulletEnabled val="1"/>
        </dgm:presLayoutVars>
      </dgm:prSet>
      <dgm:spPr/>
    </dgm:pt>
    <dgm:pt modelId="{5E7CC6DB-9939-401B-B1DA-846154CE09F9}" type="pres">
      <dgm:prSet presAssocID="{E3CB9549-4E9D-474C-A552-532AFC2E1A71}" presName="TwoNodes_2" presStyleLbl="node1" presStyleIdx="1" presStyleCnt="2">
        <dgm:presLayoutVars>
          <dgm:bulletEnabled val="1"/>
        </dgm:presLayoutVars>
      </dgm:prSet>
      <dgm:spPr/>
    </dgm:pt>
    <dgm:pt modelId="{B1DCCFF2-A384-4254-9F4D-B9DA00B04343}" type="pres">
      <dgm:prSet presAssocID="{E3CB9549-4E9D-474C-A552-532AFC2E1A71}" presName="TwoConn_1-2" presStyleLbl="fgAccFollowNode1" presStyleIdx="0" presStyleCnt="1">
        <dgm:presLayoutVars>
          <dgm:bulletEnabled val="1"/>
        </dgm:presLayoutVars>
      </dgm:prSet>
      <dgm:spPr/>
    </dgm:pt>
    <dgm:pt modelId="{9234383A-3E89-4D92-A692-8560EDEFF3BA}" type="pres">
      <dgm:prSet presAssocID="{E3CB9549-4E9D-474C-A552-532AFC2E1A71}" presName="TwoNodes_1_text" presStyleLbl="node1" presStyleIdx="1" presStyleCnt="2">
        <dgm:presLayoutVars>
          <dgm:bulletEnabled val="1"/>
        </dgm:presLayoutVars>
      </dgm:prSet>
      <dgm:spPr/>
    </dgm:pt>
    <dgm:pt modelId="{DCDBF351-5E87-4603-8762-B2B2C83FBF3B}" type="pres">
      <dgm:prSet presAssocID="{E3CB9549-4E9D-474C-A552-532AFC2E1A7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EB8FBB5D-C9FF-4BAE-ABDF-A679F165918E}" type="presOf" srcId="{C655DF12-FCB9-479B-AA88-B43CAE91EED6}" destId="{B1DCCFF2-A384-4254-9F4D-B9DA00B04343}" srcOrd="0" destOrd="0" presId="urn:microsoft.com/office/officeart/2005/8/layout/vProcess5"/>
    <dgm:cxn modelId="{1AFD5742-03C2-48E2-A465-C043FCCC4080}" type="presOf" srcId="{E3CB9549-4E9D-474C-A552-532AFC2E1A71}" destId="{DE0030AF-27FF-47DD-B973-01A726746ABE}" srcOrd="0" destOrd="0" presId="urn:microsoft.com/office/officeart/2005/8/layout/vProcess5"/>
    <dgm:cxn modelId="{1B3C9072-65B0-49CB-9C9F-FD0A1CFE3669}" type="presOf" srcId="{E330E544-D0D0-463E-9B25-09E1BFEEA6A1}" destId="{9234383A-3E89-4D92-A692-8560EDEFF3BA}" srcOrd="1" destOrd="0" presId="urn:microsoft.com/office/officeart/2005/8/layout/vProcess5"/>
    <dgm:cxn modelId="{6261F392-E25A-40AB-B260-52E82A422C0C}" srcId="{E3CB9549-4E9D-474C-A552-532AFC2E1A71}" destId="{E330E544-D0D0-463E-9B25-09E1BFEEA6A1}" srcOrd="0" destOrd="0" parTransId="{6CB92EFC-2A0A-4609-8253-0D72E43A48D4}" sibTransId="{C655DF12-FCB9-479B-AA88-B43CAE91EED6}"/>
    <dgm:cxn modelId="{A8C08B95-55DB-421C-87B6-6993C6A16E63}" type="presOf" srcId="{E330E544-D0D0-463E-9B25-09E1BFEEA6A1}" destId="{78E7FC25-52F0-48BF-870F-F4524085B0DC}" srcOrd="0" destOrd="0" presId="urn:microsoft.com/office/officeart/2005/8/layout/vProcess5"/>
    <dgm:cxn modelId="{0FCC48A8-1430-46F6-9BA0-911246761CFA}" type="presOf" srcId="{E525F447-18B4-49B9-90DF-61A33F752F21}" destId="{5E7CC6DB-9939-401B-B1DA-846154CE09F9}" srcOrd="0" destOrd="0" presId="urn:microsoft.com/office/officeart/2005/8/layout/vProcess5"/>
    <dgm:cxn modelId="{FA05DDAD-1BF8-43B5-A57E-C0DF9A547733}" srcId="{E3CB9549-4E9D-474C-A552-532AFC2E1A71}" destId="{E525F447-18B4-49B9-90DF-61A33F752F21}" srcOrd="1" destOrd="0" parTransId="{00ACDB4B-92AD-4B91-990D-C0ABD6213050}" sibTransId="{4CB51885-F406-4535-BAFB-549428BCD8AF}"/>
    <dgm:cxn modelId="{C8A789E3-3ADB-4812-81CB-97426E54BBFA}" type="presOf" srcId="{E525F447-18B4-49B9-90DF-61A33F752F21}" destId="{DCDBF351-5E87-4603-8762-B2B2C83FBF3B}" srcOrd="1" destOrd="0" presId="urn:microsoft.com/office/officeart/2005/8/layout/vProcess5"/>
    <dgm:cxn modelId="{126DE7D4-9071-4668-93E4-9B58DB64CF90}" type="presParOf" srcId="{DE0030AF-27FF-47DD-B973-01A726746ABE}" destId="{673B8AA1-B2FE-4C08-A38D-73AB1350FC7B}" srcOrd="0" destOrd="0" presId="urn:microsoft.com/office/officeart/2005/8/layout/vProcess5"/>
    <dgm:cxn modelId="{E77D71B3-DEBD-4B4A-A043-9C77B0482F0F}" type="presParOf" srcId="{DE0030AF-27FF-47DD-B973-01A726746ABE}" destId="{78E7FC25-52F0-48BF-870F-F4524085B0DC}" srcOrd="1" destOrd="0" presId="urn:microsoft.com/office/officeart/2005/8/layout/vProcess5"/>
    <dgm:cxn modelId="{43BFCDED-80E9-4E14-BB1A-43B9341251FC}" type="presParOf" srcId="{DE0030AF-27FF-47DD-B973-01A726746ABE}" destId="{5E7CC6DB-9939-401B-B1DA-846154CE09F9}" srcOrd="2" destOrd="0" presId="urn:microsoft.com/office/officeart/2005/8/layout/vProcess5"/>
    <dgm:cxn modelId="{7A4BCDDD-1AC5-4BF0-BE6D-6D6F53516AB1}" type="presParOf" srcId="{DE0030AF-27FF-47DD-B973-01A726746ABE}" destId="{B1DCCFF2-A384-4254-9F4D-B9DA00B04343}" srcOrd="3" destOrd="0" presId="urn:microsoft.com/office/officeart/2005/8/layout/vProcess5"/>
    <dgm:cxn modelId="{F5C3C1CE-0E29-4587-B057-DAF9E567D227}" type="presParOf" srcId="{DE0030AF-27FF-47DD-B973-01A726746ABE}" destId="{9234383A-3E89-4D92-A692-8560EDEFF3BA}" srcOrd="4" destOrd="0" presId="urn:microsoft.com/office/officeart/2005/8/layout/vProcess5"/>
    <dgm:cxn modelId="{073468CD-1D40-4FD1-B861-80DA0419CC1C}" type="presParOf" srcId="{DE0030AF-27FF-47DD-B973-01A726746ABE}" destId="{DCDBF351-5E87-4603-8762-B2B2C83FBF3B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CB9549-4E9D-474C-A552-532AFC2E1A7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330E544-D0D0-463E-9B25-09E1BFEEA6A1}">
      <dgm:prSet phldr="0"/>
      <dgm:spPr/>
      <dgm:t>
        <a:bodyPr/>
        <a:lstStyle/>
        <a:p>
          <a:pPr algn="l" rtl="0"/>
          <a:r>
            <a:rPr lang="en-US" dirty="0">
              <a:latin typeface="Bembo"/>
            </a:rPr>
            <a:t>?</a:t>
          </a:r>
        </a:p>
      </dgm:t>
    </dgm:pt>
    <dgm:pt modelId="{6CB92EFC-2A0A-4609-8253-0D72E43A48D4}" type="parTrans" cxnId="{6261F392-E25A-40AB-B260-52E82A422C0C}">
      <dgm:prSet/>
      <dgm:spPr/>
    </dgm:pt>
    <dgm:pt modelId="{C655DF12-FCB9-479B-AA88-B43CAE91EED6}" type="sibTrans" cxnId="{6261F392-E25A-40AB-B260-52E82A422C0C}">
      <dgm:prSet/>
      <dgm:spPr/>
      <dgm:t>
        <a:bodyPr/>
        <a:lstStyle/>
        <a:p>
          <a:endParaRPr lang="en-US"/>
        </a:p>
      </dgm:t>
    </dgm:pt>
    <dgm:pt modelId="{E525F447-18B4-49B9-90DF-61A33F752F21}">
      <dgm:prSet phldr="0"/>
      <dgm:spPr/>
      <dgm:t>
        <a:bodyPr/>
        <a:lstStyle/>
        <a:p>
          <a:r>
            <a:rPr lang="en-US" dirty="0">
              <a:latin typeface="Bembo"/>
            </a:rPr>
            <a:t>?</a:t>
          </a:r>
          <a:r>
            <a:rPr lang="en-US" dirty="0"/>
            <a:t> </a:t>
          </a:r>
        </a:p>
      </dgm:t>
    </dgm:pt>
    <dgm:pt modelId="{00ACDB4B-92AD-4B91-990D-C0ABD6213050}" type="parTrans" cxnId="{FA05DDAD-1BF8-43B5-A57E-C0DF9A547733}">
      <dgm:prSet/>
      <dgm:spPr/>
    </dgm:pt>
    <dgm:pt modelId="{4CB51885-F406-4535-BAFB-549428BCD8AF}" type="sibTrans" cxnId="{FA05DDAD-1BF8-43B5-A57E-C0DF9A547733}">
      <dgm:prSet/>
      <dgm:spPr/>
    </dgm:pt>
    <dgm:pt modelId="{DE0030AF-27FF-47DD-B973-01A726746ABE}" type="pres">
      <dgm:prSet presAssocID="{E3CB9549-4E9D-474C-A552-532AFC2E1A71}" presName="outerComposite" presStyleCnt="0">
        <dgm:presLayoutVars>
          <dgm:chMax val="5"/>
          <dgm:dir/>
          <dgm:resizeHandles val="exact"/>
        </dgm:presLayoutVars>
      </dgm:prSet>
      <dgm:spPr/>
    </dgm:pt>
    <dgm:pt modelId="{673B8AA1-B2FE-4C08-A38D-73AB1350FC7B}" type="pres">
      <dgm:prSet presAssocID="{E3CB9549-4E9D-474C-A552-532AFC2E1A71}" presName="dummyMaxCanvas" presStyleCnt="0">
        <dgm:presLayoutVars/>
      </dgm:prSet>
      <dgm:spPr/>
    </dgm:pt>
    <dgm:pt modelId="{78E7FC25-52F0-48BF-870F-F4524085B0DC}" type="pres">
      <dgm:prSet presAssocID="{E3CB9549-4E9D-474C-A552-532AFC2E1A71}" presName="TwoNodes_1" presStyleLbl="node1" presStyleIdx="0" presStyleCnt="2">
        <dgm:presLayoutVars>
          <dgm:bulletEnabled val="1"/>
        </dgm:presLayoutVars>
      </dgm:prSet>
      <dgm:spPr/>
    </dgm:pt>
    <dgm:pt modelId="{5E7CC6DB-9939-401B-B1DA-846154CE09F9}" type="pres">
      <dgm:prSet presAssocID="{E3CB9549-4E9D-474C-A552-532AFC2E1A71}" presName="TwoNodes_2" presStyleLbl="node1" presStyleIdx="1" presStyleCnt="2">
        <dgm:presLayoutVars>
          <dgm:bulletEnabled val="1"/>
        </dgm:presLayoutVars>
      </dgm:prSet>
      <dgm:spPr/>
    </dgm:pt>
    <dgm:pt modelId="{B1DCCFF2-A384-4254-9F4D-B9DA00B04343}" type="pres">
      <dgm:prSet presAssocID="{E3CB9549-4E9D-474C-A552-532AFC2E1A71}" presName="TwoConn_1-2" presStyleLbl="fgAccFollowNode1" presStyleIdx="0" presStyleCnt="1">
        <dgm:presLayoutVars>
          <dgm:bulletEnabled val="1"/>
        </dgm:presLayoutVars>
      </dgm:prSet>
      <dgm:spPr/>
    </dgm:pt>
    <dgm:pt modelId="{9234383A-3E89-4D92-A692-8560EDEFF3BA}" type="pres">
      <dgm:prSet presAssocID="{E3CB9549-4E9D-474C-A552-532AFC2E1A71}" presName="TwoNodes_1_text" presStyleLbl="node1" presStyleIdx="1" presStyleCnt="2">
        <dgm:presLayoutVars>
          <dgm:bulletEnabled val="1"/>
        </dgm:presLayoutVars>
      </dgm:prSet>
      <dgm:spPr/>
    </dgm:pt>
    <dgm:pt modelId="{DCDBF351-5E87-4603-8762-B2B2C83FBF3B}" type="pres">
      <dgm:prSet presAssocID="{E3CB9549-4E9D-474C-A552-532AFC2E1A7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EB8FBB5D-C9FF-4BAE-ABDF-A679F165918E}" type="presOf" srcId="{C655DF12-FCB9-479B-AA88-B43CAE91EED6}" destId="{B1DCCFF2-A384-4254-9F4D-B9DA00B04343}" srcOrd="0" destOrd="0" presId="urn:microsoft.com/office/officeart/2005/8/layout/vProcess5"/>
    <dgm:cxn modelId="{1AFD5742-03C2-48E2-A465-C043FCCC4080}" type="presOf" srcId="{E3CB9549-4E9D-474C-A552-532AFC2E1A71}" destId="{DE0030AF-27FF-47DD-B973-01A726746ABE}" srcOrd="0" destOrd="0" presId="urn:microsoft.com/office/officeart/2005/8/layout/vProcess5"/>
    <dgm:cxn modelId="{1B3C9072-65B0-49CB-9C9F-FD0A1CFE3669}" type="presOf" srcId="{E330E544-D0D0-463E-9B25-09E1BFEEA6A1}" destId="{9234383A-3E89-4D92-A692-8560EDEFF3BA}" srcOrd="1" destOrd="0" presId="urn:microsoft.com/office/officeart/2005/8/layout/vProcess5"/>
    <dgm:cxn modelId="{6261F392-E25A-40AB-B260-52E82A422C0C}" srcId="{E3CB9549-4E9D-474C-A552-532AFC2E1A71}" destId="{E330E544-D0D0-463E-9B25-09E1BFEEA6A1}" srcOrd="0" destOrd="0" parTransId="{6CB92EFC-2A0A-4609-8253-0D72E43A48D4}" sibTransId="{C655DF12-FCB9-479B-AA88-B43CAE91EED6}"/>
    <dgm:cxn modelId="{A8C08B95-55DB-421C-87B6-6993C6A16E63}" type="presOf" srcId="{E330E544-D0D0-463E-9B25-09E1BFEEA6A1}" destId="{78E7FC25-52F0-48BF-870F-F4524085B0DC}" srcOrd="0" destOrd="0" presId="urn:microsoft.com/office/officeart/2005/8/layout/vProcess5"/>
    <dgm:cxn modelId="{0FCC48A8-1430-46F6-9BA0-911246761CFA}" type="presOf" srcId="{E525F447-18B4-49B9-90DF-61A33F752F21}" destId="{5E7CC6DB-9939-401B-B1DA-846154CE09F9}" srcOrd="0" destOrd="0" presId="urn:microsoft.com/office/officeart/2005/8/layout/vProcess5"/>
    <dgm:cxn modelId="{FA05DDAD-1BF8-43B5-A57E-C0DF9A547733}" srcId="{E3CB9549-4E9D-474C-A552-532AFC2E1A71}" destId="{E525F447-18B4-49B9-90DF-61A33F752F21}" srcOrd="1" destOrd="0" parTransId="{00ACDB4B-92AD-4B91-990D-C0ABD6213050}" sibTransId="{4CB51885-F406-4535-BAFB-549428BCD8AF}"/>
    <dgm:cxn modelId="{C8A789E3-3ADB-4812-81CB-97426E54BBFA}" type="presOf" srcId="{E525F447-18B4-49B9-90DF-61A33F752F21}" destId="{DCDBF351-5E87-4603-8762-B2B2C83FBF3B}" srcOrd="1" destOrd="0" presId="urn:microsoft.com/office/officeart/2005/8/layout/vProcess5"/>
    <dgm:cxn modelId="{126DE7D4-9071-4668-93E4-9B58DB64CF90}" type="presParOf" srcId="{DE0030AF-27FF-47DD-B973-01A726746ABE}" destId="{673B8AA1-B2FE-4C08-A38D-73AB1350FC7B}" srcOrd="0" destOrd="0" presId="urn:microsoft.com/office/officeart/2005/8/layout/vProcess5"/>
    <dgm:cxn modelId="{E77D71B3-DEBD-4B4A-A043-9C77B0482F0F}" type="presParOf" srcId="{DE0030AF-27FF-47DD-B973-01A726746ABE}" destId="{78E7FC25-52F0-48BF-870F-F4524085B0DC}" srcOrd="1" destOrd="0" presId="urn:microsoft.com/office/officeart/2005/8/layout/vProcess5"/>
    <dgm:cxn modelId="{43BFCDED-80E9-4E14-BB1A-43B9341251FC}" type="presParOf" srcId="{DE0030AF-27FF-47DD-B973-01A726746ABE}" destId="{5E7CC6DB-9939-401B-B1DA-846154CE09F9}" srcOrd="2" destOrd="0" presId="urn:microsoft.com/office/officeart/2005/8/layout/vProcess5"/>
    <dgm:cxn modelId="{7A4BCDDD-1AC5-4BF0-BE6D-6D6F53516AB1}" type="presParOf" srcId="{DE0030AF-27FF-47DD-B973-01A726746ABE}" destId="{B1DCCFF2-A384-4254-9F4D-B9DA00B04343}" srcOrd="3" destOrd="0" presId="urn:microsoft.com/office/officeart/2005/8/layout/vProcess5"/>
    <dgm:cxn modelId="{F5C3C1CE-0E29-4587-B057-DAF9E567D227}" type="presParOf" srcId="{DE0030AF-27FF-47DD-B973-01A726746ABE}" destId="{9234383A-3E89-4D92-A692-8560EDEFF3BA}" srcOrd="4" destOrd="0" presId="urn:microsoft.com/office/officeart/2005/8/layout/vProcess5"/>
    <dgm:cxn modelId="{073468CD-1D40-4FD1-B861-80DA0419CC1C}" type="presParOf" srcId="{DE0030AF-27FF-47DD-B973-01A726746ABE}" destId="{DCDBF351-5E87-4603-8762-B2B2C83FBF3B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54093-5E8C-42A3-9E36-A442AE00F41D}">
      <dsp:nvSpPr>
        <dsp:cNvPr id="0" name=""/>
        <dsp:cNvSpPr/>
      </dsp:nvSpPr>
      <dsp:spPr>
        <a:xfrm>
          <a:off x="0" y="0"/>
          <a:ext cx="8339137" cy="16874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Bembo"/>
            </a:rPr>
            <a:t> </a:t>
          </a:r>
          <a:r>
            <a:rPr lang="en-US" sz="2600" kern="1200" dirty="0"/>
            <a:t>Don’t let this get you down</a:t>
          </a:r>
          <a:r>
            <a:rPr lang="en-US" sz="2600" kern="1200" dirty="0">
              <a:latin typeface="Bembo"/>
            </a:rPr>
            <a:t>. </a:t>
          </a:r>
          <a:endParaRPr lang="en-US" sz="2600" kern="1200" dirty="0"/>
        </a:p>
      </dsp:txBody>
      <dsp:txXfrm>
        <a:off x="49423" y="49423"/>
        <a:ext cx="6595062" cy="1588568"/>
      </dsp:txXfrm>
    </dsp:sp>
    <dsp:sp modelId="{2F2B47C1-A8A8-4F12-B455-CFEDBC6925EA}">
      <dsp:nvSpPr>
        <dsp:cNvPr id="0" name=""/>
        <dsp:cNvSpPr/>
      </dsp:nvSpPr>
      <dsp:spPr>
        <a:xfrm>
          <a:off x="1471612" y="2062394"/>
          <a:ext cx="8339137" cy="1687414"/>
        </a:xfrm>
        <a:prstGeom prst="roundRect">
          <a:avLst>
            <a:gd name="adj" fmla="val 10000"/>
          </a:avLst>
        </a:prstGeom>
        <a:solidFill>
          <a:schemeClr val="accent2">
            <a:hueOff val="1489978"/>
            <a:satOff val="-6066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Bembo"/>
            </a:rPr>
            <a:t>We</a:t>
          </a:r>
          <a:r>
            <a:rPr lang="en-US" sz="2600" kern="1200" dirty="0"/>
            <a:t> cannot always get 100% on every test.  As long you gave it   your best, be proud of what you achieve</a:t>
          </a:r>
          <a:r>
            <a:rPr lang="en-US" sz="2600" kern="1200" dirty="0">
              <a:latin typeface="Bembo"/>
            </a:rPr>
            <a:t> and learn from your mistakes for next time</a:t>
          </a:r>
          <a:endParaRPr lang="en-US" sz="2600" kern="1200" dirty="0"/>
        </a:p>
      </dsp:txBody>
      <dsp:txXfrm>
        <a:off x="1521035" y="2111817"/>
        <a:ext cx="5671859" cy="1588568"/>
      </dsp:txXfrm>
    </dsp:sp>
    <dsp:sp modelId="{2B1C75BC-E987-414D-8F46-3EC03B30349D}">
      <dsp:nvSpPr>
        <dsp:cNvPr id="0" name=""/>
        <dsp:cNvSpPr/>
      </dsp:nvSpPr>
      <dsp:spPr>
        <a:xfrm>
          <a:off x="7242318" y="1326494"/>
          <a:ext cx="1096819" cy="109681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489102" y="1326494"/>
        <a:ext cx="603251" cy="8253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2C0D0-FF0E-4213-B592-F7A7F6B5AF30}">
      <dsp:nvSpPr>
        <dsp:cNvPr id="0" name=""/>
        <dsp:cNvSpPr/>
      </dsp:nvSpPr>
      <dsp:spPr>
        <a:xfrm>
          <a:off x="0" y="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Bembo"/>
            </a:rPr>
            <a:t>Who</a:t>
          </a:r>
          <a:r>
            <a:rPr lang="en-US" sz="3300" kern="1200"/>
            <a:t> have you spoken to about it</a:t>
          </a:r>
        </a:p>
      </dsp:txBody>
      <dsp:txXfrm>
        <a:off x="48267" y="48267"/>
        <a:ext cx="6851947" cy="1551432"/>
      </dsp:txXfrm>
    </dsp:sp>
    <dsp:sp modelId="{8E59FC50-FC55-4C88-B5A5-7ACF72E5D015}">
      <dsp:nvSpPr>
        <dsp:cNvPr id="0" name=""/>
        <dsp:cNvSpPr/>
      </dsp:nvSpPr>
      <dsp:spPr>
        <a:xfrm>
          <a:off x="1509749" y="201418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1489978"/>
            <a:satOff val="-6066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Bembo"/>
            </a:rPr>
            <a:t>Talking</a:t>
          </a:r>
          <a:r>
            <a:rPr lang="en-US" sz="3300" kern="1200"/>
            <a:t> through a problem can help clarify a problem and  formulate a </a:t>
          </a:r>
          <a:r>
            <a:rPr lang="en-US" sz="3300" kern="1200">
              <a:latin typeface="Bembo"/>
            </a:rPr>
            <a:t>solution</a:t>
          </a:r>
          <a:endParaRPr lang="en-US" sz="3300" kern="1200"/>
        </a:p>
      </dsp:txBody>
      <dsp:txXfrm>
        <a:off x="1558016" y="2062447"/>
        <a:ext cx="5877786" cy="1551432"/>
      </dsp:txXfrm>
    </dsp:sp>
    <dsp:sp modelId="{F2CA7242-5D31-4859-9739-6499AD286E9C}">
      <dsp:nvSpPr>
        <dsp:cNvPr id="0" name=""/>
        <dsp:cNvSpPr/>
      </dsp:nvSpPr>
      <dsp:spPr>
        <a:xfrm>
          <a:off x="7484070" y="1295484"/>
          <a:ext cx="1071177" cy="107117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25085" y="1295484"/>
        <a:ext cx="589147" cy="8060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E7FC25-52F0-48BF-870F-F4524085B0DC}">
      <dsp:nvSpPr>
        <dsp:cNvPr id="0" name=""/>
        <dsp:cNvSpPr/>
      </dsp:nvSpPr>
      <dsp:spPr>
        <a:xfrm>
          <a:off x="0" y="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latin typeface="Bembo"/>
            </a:rPr>
            <a:t>What</a:t>
          </a:r>
          <a:r>
            <a:rPr lang="en-US" sz="3300" kern="1200" dirty="0"/>
            <a:t> can you take from this, to stop it happening </a:t>
          </a:r>
          <a:r>
            <a:rPr lang="en-US" sz="3300" kern="1200" dirty="0">
              <a:latin typeface="Bembo"/>
            </a:rPr>
            <a:t>again</a:t>
          </a:r>
        </a:p>
      </dsp:txBody>
      <dsp:txXfrm>
        <a:off x="48267" y="48267"/>
        <a:ext cx="6851947" cy="1551432"/>
      </dsp:txXfrm>
    </dsp:sp>
    <dsp:sp modelId="{5E7CC6DB-9939-401B-B1DA-846154CE09F9}">
      <dsp:nvSpPr>
        <dsp:cNvPr id="0" name=""/>
        <dsp:cNvSpPr/>
      </dsp:nvSpPr>
      <dsp:spPr>
        <a:xfrm>
          <a:off x="1509749" y="201418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1489978"/>
            <a:satOff val="-6066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latin typeface="Bembo"/>
            </a:rPr>
            <a:t>A</a:t>
          </a:r>
          <a:r>
            <a:rPr lang="en-US" sz="3300" kern="1200" dirty="0"/>
            <a:t> problem can be a chance to find a solution to stop it   reoccurring </a:t>
          </a:r>
        </a:p>
      </dsp:txBody>
      <dsp:txXfrm>
        <a:off x="1558016" y="2062447"/>
        <a:ext cx="5877786" cy="1551432"/>
      </dsp:txXfrm>
    </dsp:sp>
    <dsp:sp modelId="{B1DCCFF2-A384-4254-9F4D-B9DA00B04343}">
      <dsp:nvSpPr>
        <dsp:cNvPr id="0" name=""/>
        <dsp:cNvSpPr/>
      </dsp:nvSpPr>
      <dsp:spPr>
        <a:xfrm>
          <a:off x="7484070" y="1295484"/>
          <a:ext cx="1071177" cy="107117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25085" y="1295484"/>
        <a:ext cx="589147" cy="8060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E7FC25-52F0-48BF-870F-F4524085B0DC}">
      <dsp:nvSpPr>
        <dsp:cNvPr id="0" name=""/>
        <dsp:cNvSpPr/>
      </dsp:nvSpPr>
      <dsp:spPr>
        <a:xfrm>
          <a:off x="0" y="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>
              <a:latin typeface="Bembo"/>
            </a:rPr>
            <a:t>?</a:t>
          </a:r>
        </a:p>
      </dsp:txBody>
      <dsp:txXfrm>
        <a:off x="48267" y="48267"/>
        <a:ext cx="6851947" cy="1551432"/>
      </dsp:txXfrm>
    </dsp:sp>
    <dsp:sp modelId="{5E7CC6DB-9939-401B-B1DA-846154CE09F9}">
      <dsp:nvSpPr>
        <dsp:cNvPr id="0" name=""/>
        <dsp:cNvSpPr/>
      </dsp:nvSpPr>
      <dsp:spPr>
        <a:xfrm>
          <a:off x="1509749" y="2014180"/>
          <a:ext cx="8555248" cy="1647966"/>
        </a:xfrm>
        <a:prstGeom prst="roundRect">
          <a:avLst>
            <a:gd name="adj" fmla="val 10000"/>
          </a:avLst>
        </a:prstGeom>
        <a:solidFill>
          <a:schemeClr val="accent2">
            <a:hueOff val="1489978"/>
            <a:satOff val="-6066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>
              <a:latin typeface="Bembo"/>
            </a:rPr>
            <a:t>?</a:t>
          </a:r>
          <a:r>
            <a:rPr lang="en-US" sz="6500" kern="1200" dirty="0"/>
            <a:t> </a:t>
          </a:r>
        </a:p>
      </dsp:txBody>
      <dsp:txXfrm>
        <a:off x="1558016" y="2062447"/>
        <a:ext cx="5877786" cy="1551432"/>
      </dsp:txXfrm>
    </dsp:sp>
    <dsp:sp modelId="{B1DCCFF2-A384-4254-9F4D-B9DA00B04343}">
      <dsp:nvSpPr>
        <dsp:cNvPr id="0" name=""/>
        <dsp:cNvSpPr/>
      </dsp:nvSpPr>
      <dsp:spPr>
        <a:xfrm>
          <a:off x="7484070" y="1295484"/>
          <a:ext cx="1071177" cy="107117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725085" y="1295484"/>
        <a:ext cx="589147" cy="806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2T17:16:23.5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2T17:17:26.3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2T17:30:15.9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April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83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April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96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April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09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April 22, 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737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April 22,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15157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April 22,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29447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April 22,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3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April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473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April 22,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8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April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0626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April 22,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78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2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800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73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89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4565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4540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5913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60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9380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71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April 22, 2022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619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4/22/2022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7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s://www.bbc.co.uk/cbbc/quizzes/how-resilient-are-you?collection=lifebabble-guide-to-feeling-good" TargetMode="Externa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8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10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5755341"/>
            <a:ext cx="10160000" cy="884518"/>
          </a:xfrm>
        </p:spPr>
        <p:txBody>
          <a:bodyPr anchor="t">
            <a:normAutofit/>
          </a:bodyPr>
          <a:lstStyle/>
          <a:p>
            <a:r>
              <a:rPr lang="en-US" dirty="0">
                <a:ea typeface="Batang"/>
                <a:cs typeface="Calibri Light"/>
              </a:rPr>
              <a:t>Assembly with </a:t>
            </a:r>
            <a:r>
              <a:rPr lang="en-US" dirty="0" err="1">
                <a:ea typeface="Batang"/>
                <a:cs typeface="Calibri Light"/>
              </a:rPr>
              <a:t>Mrs</a:t>
            </a:r>
            <a:r>
              <a:rPr lang="en-US" dirty="0">
                <a:ea typeface="Batang"/>
                <a:cs typeface="Calibri Light"/>
              </a:rPr>
              <a:t> Reid</a:t>
            </a:r>
            <a:endParaRPr lang="en-US" dirty="0">
              <a:ea typeface="Batang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27292" y="5149516"/>
            <a:ext cx="5768283" cy="5053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cs typeface="Calibri"/>
              </a:rPr>
              <a:t>Tuesday 26th April 2022</a:t>
            </a:r>
            <a:endParaRPr lang="en-US" dirty="0"/>
          </a:p>
        </p:txBody>
      </p:sp>
      <p:pic>
        <p:nvPicPr>
          <p:cNvPr id="35" name="Picture 3" descr="Stick figure families holding hands">
            <a:extLst>
              <a:ext uri="{FF2B5EF4-FFF2-40B4-BE49-F238E27FC236}">
                <a16:creationId xmlns:a16="http://schemas.microsoft.com/office/drawing/2014/main" id="{1831FD37-DB67-1D18-763D-383D5A3C64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492" r="-2" b="11066"/>
          <a:stretch/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F9828-19EF-AC7A-F905-9DC65CF60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001" y="182138"/>
            <a:ext cx="9810604" cy="1216024"/>
          </a:xfrm>
        </p:spPr>
        <p:txBody>
          <a:bodyPr/>
          <a:lstStyle/>
          <a:p>
            <a:r>
              <a:rPr lang="en-US" dirty="0">
                <a:ea typeface="Batang"/>
              </a:rPr>
              <a:t>What do all these characters have in common? 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FF00537-5D15-5F76-5C67-5069901FC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3259" y="1927844"/>
            <a:ext cx="3133941" cy="4428753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27BD8AF9-39C1-FBC6-8DE4-8FE04B78A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595" y="946451"/>
            <a:ext cx="2743200" cy="2140123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3B1759BB-015B-50D5-7007-91035D55A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3693" y="2662693"/>
            <a:ext cx="2743200" cy="205300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7306D10E-C056-40F4-F35B-7D007ADFA4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8327" y="469981"/>
            <a:ext cx="2743200" cy="2052282"/>
          </a:xfrm>
          <a:prstGeom prst="rect">
            <a:avLst/>
          </a:prstGeom>
        </p:spPr>
      </p:pic>
      <p:pic>
        <p:nvPicPr>
          <p:cNvPr id="8" name="Picture 8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BEC8C1F-8B00-D8B3-37DD-917FC55C52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8791" y="4933082"/>
            <a:ext cx="2743200" cy="1712518"/>
          </a:xfrm>
          <a:prstGeom prst="rect">
            <a:avLst/>
          </a:prstGeom>
        </p:spPr>
      </p:pic>
      <p:pic>
        <p:nvPicPr>
          <p:cNvPr id="3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9A0766E7-60A3-9596-F80A-5A0A8F900E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7377" y="3225754"/>
            <a:ext cx="2743200" cy="341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91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roup 133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35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6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7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8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9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0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1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2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3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4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5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6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7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8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9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0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1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2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3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4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5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6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7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8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9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0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1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2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3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4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5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6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7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8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9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0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1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2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3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4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5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6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7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8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9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0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1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2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3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4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5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6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7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8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9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0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1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Shape, arrow&#10;&#10;Description automatically generated">
            <a:extLst>
              <a:ext uri="{FF2B5EF4-FFF2-40B4-BE49-F238E27FC236}">
                <a16:creationId xmlns:a16="http://schemas.microsoft.com/office/drawing/2014/main" id="{B855C2C2-57D3-41B4-BA13-A9883E9C3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"/>
          <a:stretch/>
        </p:blipFill>
        <p:spPr>
          <a:xfrm>
            <a:off x="20" y="9303"/>
            <a:ext cx="12191980" cy="6857990"/>
          </a:xfrm>
          <a:prstGeom prst="rect">
            <a:avLst/>
          </a:prstGeom>
        </p:spPr>
      </p:pic>
      <p:sp>
        <p:nvSpPr>
          <p:cNvPr id="195" name="Rectangle 194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10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68DF0-90B9-6464-1D49-72DEB19D2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8356" y="2246170"/>
            <a:ext cx="6320991" cy="121602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ea typeface="+mj-lt"/>
                <a:cs typeface="+mj-lt"/>
              </a:rPr>
              <a:t>All the characters in slide 2 have overcome various obstacles that could have stopped them achieving their potential.</a:t>
            </a:r>
            <a:endParaRPr lang="en-US" dirty="0"/>
          </a:p>
          <a:p>
            <a:pPr algn="ctr"/>
            <a:br>
              <a:rPr lang="en-US" dirty="0"/>
            </a:br>
            <a:endParaRPr lang="en-US" dirty="0"/>
          </a:p>
          <a:p>
            <a:pPr algn="ctr"/>
            <a:r>
              <a:rPr lang="en-US" dirty="0">
                <a:ea typeface="+mj-lt"/>
                <a:cs typeface="+mj-lt"/>
              </a:rPr>
              <a:t>They did this by being resilient.</a:t>
            </a:r>
            <a:endParaRPr lang="en-US" dirty="0"/>
          </a:p>
          <a:p>
            <a:pPr algn="ctr"/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0E7552D-A7ED-8F90-2281-E0AF3F6DE9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656" y="192430"/>
            <a:ext cx="4577343" cy="5324242"/>
          </a:xfrm>
        </p:spPr>
      </p:pic>
    </p:spTree>
    <p:extLst>
      <p:ext uri="{BB962C8B-B14F-4D97-AF65-F5344CB8AC3E}">
        <p14:creationId xmlns:p14="http://schemas.microsoft.com/office/powerpoint/2010/main" val="4084381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3AAD61-87EF-57A2-7610-486095649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4476464" cy="121602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>
                <a:ea typeface="Batang"/>
              </a:rPr>
              <a:t>So, what does Resilience mean? 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B8D60-FDB5-9204-0FCD-7CF0A0649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2163685"/>
            <a:ext cx="3875963" cy="410702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The capacity / ability to recover quickly from difficulties, and tough situations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045177FF-63A4-79C0-591F-4F3697AE9D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23" r="1" b="1"/>
          <a:stretch/>
        </p:blipFill>
        <p:spPr>
          <a:xfrm>
            <a:off x="5251840" y="10"/>
            <a:ext cx="6940161" cy="6868876"/>
          </a:xfrm>
          <a:custGeom>
            <a:avLst/>
            <a:gdLst/>
            <a:ahLst/>
            <a:cxnLst/>
            <a:rect l="l" t="t" r="r" b="b"/>
            <a:pathLst>
              <a:path w="6940161" h="6857999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06204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5440670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4FAE0F-A8CB-ACCB-B0A8-408249E77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760499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ea typeface="Batang"/>
              </a:rPr>
              <a:t>Where do you sit on the stairs? </a:t>
            </a:r>
            <a:endParaRPr lang="en-US" dirty="0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40ADACD9-9BCA-C89A-56D6-711DE43D8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617029" y="1328017"/>
            <a:ext cx="5857124" cy="424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42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17BFDD-5F15-13DD-D038-61C4805F3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366" y="5309292"/>
            <a:ext cx="10160000" cy="88451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2600" dirty="0">
                <a:ea typeface="Batang"/>
              </a:rPr>
              <a:t>I wondered, as a school, how resilient do we think we are? We could do a quiz to find out – shall we? </a:t>
            </a:r>
            <a:br>
              <a:rPr lang="en-US" sz="2600" dirty="0">
                <a:ea typeface="Batang"/>
              </a:rPr>
            </a:br>
            <a:r>
              <a:rPr lang="en-US" sz="2600" dirty="0">
                <a:ea typeface="+mj-lt"/>
                <a:cs typeface="+mj-lt"/>
                <a:hlinkClick r:id="rId5"/>
              </a:rPr>
              <a:t>QUIZ: HOW RESILIENT ARE YOU? - CBBC - BBC </a:t>
            </a:r>
            <a:endParaRPr lang="en-US" sz="2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78CEB5-0D7C-1A68-AD4E-0E8E0AB63F3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280" r="6250" b="6250"/>
          <a:stretch/>
        </p:blipFill>
        <p:spPr>
          <a:xfrm>
            <a:off x="20" y="-55746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06283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F846FF8-0D27-4A66-8332-A0BE79BEF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39B364-69D1-EA04-92CB-01E432BE5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>
            <a:normAutofit/>
          </a:bodyPr>
          <a:lstStyle/>
          <a:p>
            <a:r>
              <a:rPr lang="en-US" dirty="0">
                <a:ea typeface="Batang"/>
              </a:rPr>
              <a:t>Useful phrases and how to use them  </a:t>
            </a:r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6B9CB01-4014-4606-90AC-ADABCFB38C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44804"/>
            <a:ext cx="12192000" cy="5013196"/>
          </a:xfrm>
          <a:custGeom>
            <a:avLst/>
            <a:gdLst>
              <a:gd name="connsiteX0" fmla="*/ 4142196 w 12192000"/>
              <a:gd name="connsiteY0" fmla="*/ 33 h 5013196"/>
              <a:gd name="connsiteX1" fmla="*/ 4138795 w 12192000"/>
              <a:gd name="connsiteY1" fmla="*/ 15046 h 5013196"/>
              <a:gd name="connsiteX2" fmla="*/ 4166706 w 12192000"/>
              <a:gd name="connsiteY2" fmla="*/ 37291 h 5013196"/>
              <a:gd name="connsiteX3" fmla="*/ 4371550 w 12192000"/>
              <a:gd name="connsiteY3" fmla="*/ 22134 h 5013196"/>
              <a:gd name="connsiteX4" fmla="*/ 4424056 w 12192000"/>
              <a:gd name="connsiteY4" fmla="*/ 28369 h 5013196"/>
              <a:gd name="connsiteX5" fmla="*/ 4469897 w 12192000"/>
              <a:gd name="connsiteY5" fmla="*/ 13218 h 5013196"/>
              <a:gd name="connsiteX6" fmla="*/ 4489151 w 12192000"/>
              <a:gd name="connsiteY6" fmla="*/ 20285 h 5013196"/>
              <a:gd name="connsiteX7" fmla="*/ 4492479 w 12192000"/>
              <a:gd name="connsiteY7" fmla="*/ 21730 h 5013196"/>
              <a:gd name="connsiteX8" fmla="*/ 4505693 w 12192000"/>
              <a:gd name="connsiteY8" fmla="*/ 22584 h 5013196"/>
              <a:gd name="connsiteX9" fmla="*/ 4509529 w 12192000"/>
              <a:gd name="connsiteY9" fmla="*/ 28985 h 5013196"/>
              <a:gd name="connsiteX10" fmla="*/ 4529499 w 12192000"/>
              <a:gd name="connsiteY10" fmla="*/ 34687 h 5013196"/>
              <a:gd name="connsiteX11" fmla="*/ 4553795 w 12192000"/>
              <a:gd name="connsiteY11" fmla="*/ 34541 h 5013196"/>
              <a:gd name="connsiteX12" fmla="*/ 4640118 w 12192000"/>
              <a:gd name="connsiteY12" fmla="*/ 34699 h 5013196"/>
              <a:gd name="connsiteX13" fmla="*/ 4654127 w 12192000"/>
              <a:gd name="connsiteY13" fmla="*/ 30952 h 5013196"/>
              <a:gd name="connsiteX14" fmla="*/ 4700168 w 12192000"/>
              <a:gd name="connsiteY14" fmla="*/ 35953 h 5013196"/>
              <a:gd name="connsiteX15" fmla="*/ 4741127 w 12192000"/>
              <a:gd name="connsiteY15" fmla="*/ 36527 h 5013196"/>
              <a:gd name="connsiteX16" fmla="*/ 4767598 w 12192000"/>
              <a:gd name="connsiteY16" fmla="*/ 33272 h 5013196"/>
              <a:gd name="connsiteX17" fmla="*/ 4774592 w 12192000"/>
              <a:gd name="connsiteY17" fmla="*/ 35449 h 5013196"/>
              <a:gd name="connsiteX18" fmla="*/ 4801328 w 12192000"/>
              <a:gd name="connsiteY18" fmla="*/ 36454 h 5013196"/>
              <a:gd name="connsiteX19" fmla="*/ 4814870 w 12192000"/>
              <a:gd name="connsiteY19" fmla="*/ 32797 h 5013196"/>
              <a:gd name="connsiteX20" fmla="*/ 4828440 w 12192000"/>
              <a:gd name="connsiteY20" fmla="*/ 40415 h 5013196"/>
              <a:gd name="connsiteX21" fmla="*/ 4831826 w 12192000"/>
              <a:gd name="connsiteY21" fmla="*/ 46118 h 5013196"/>
              <a:gd name="connsiteX22" fmla="*/ 4850785 w 12192000"/>
              <a:gd name="connsiteY22" fmla="*/ 43190 h 5013196"/>
              <a:gd name="connsiteX23" fmla="*/ 4866468 w 12192000"/>
              <a:gd name="connsiteY23" fmla="*/ 48539 h 5013196"/>
              <a:gd name="connsiteX24" fmla="*/ 4879983 w 12192000"/>
              <a:gd name="connsiteY24" fmla="*/ 44615 h 5013196"/>
              <a:gd name="connsiteX25" fmla="*/ 4885635 w 12192000"/>
              <a:gd name="connsiteY25" fmla="*/ 45342 h 5013196"/>
              <a:gd name="connsiteX26" fmla="*/ 4899698 w 12192000"/>
              <a:gd name="connsiteY26" fmla="*/ 47876 h 5013196"/>
              <a:gd name="connsiteX27" fmla="*/ 4923986 w 12192000"/>
              <a:gd name="connsiteY27" fmla="*/ 53632 h 5013196"/>
              <a:gd name="connsiteX28" fmla="*/ 4931544 w 12192000"/>
              <a:gd name="connsiteY28" fmla="*/ 54358 h 5013196"/>
              <a:gd name="connsiteX29" fmla="*/ 4948135 w 12192000"/>
              <a:gd name="connsiteY29" fmla="*/ 63529 h 5013196"/>
              <a:gd name="connsiteX30" fmla="*/ 4980068 w 12192000"/>
              <a:gd name="connsiteY30" fmla="*/ 71052 h 5013196"/>
              <a:gd name="connsiteX31" fmla="*/ 5036541 w 12192000"/>
              <a:gd name="connsiteY31" fmla="*/ 98293 h 5013196"/>
              <a:gd name="connsiteX32" fmla="*/ 5069678 w 12192000"/>
              <a:gd name="connsiteY32" fmla="*/ 111179 h 5013196"/>
              <a:gd name="connsiteX33" fmla="*/ 5092160 w 12192000"/>
              <a:gd name="connsiteY33" fmla="*/ 123203 h 5013196"/>
              <a:gd name="connsiteX34" fmla="*/ 5158166 w 12192000"/>
              <a:gd name="connsiteY34" fmla="*/ 139568 h 5013196"/>
              <a:gd name="connsiteX35" fmla="*/ 5271252 w 12192000"/>
              <a:gd name="connsiteY35" fmla="*/ 160738 h 5013196"/>
              <a:gd name="connsiteX36" fmla="*/ 5294438 w 12192000"/>
              <a:gd name="connsiteY36" fmla="*/ 166556 h 5013196"/>
              <a:gd name="connsiteX37" fmla="*/ 5310840 w 12192000"/>
              <a:gd name="connsiteY37" fmla="*/ 176769 h 5013196"/>
              <a:gd name="connsiteX38" fmla="*/ 5311570 w 12192000"/>
              <a:gd name="connsiteY38" fmla="*/ 183681 h 5013196"/>
              <a:gd name="connsiteX39" fmla="*/ 5323756 w 12192000"/>
              <a:gd name="connsiteY39" fmla="*/ 187718 h 5013196"/>
              <a:gd name="connsiteX40" fmla="*/ 5326259 w 12192000"/>
              <a:gd name="connsiteY40" fmla="*/ 189880 h 5013196"/>
              <a:gd name="connsiteX41" fmla="*/ 5341357 w 12192000"/>
              <a:gd name="connsiteY41" fmla="*/ 201193 h 5013196"/>
              <a:gd name="connsiteX42" fmla="*/ 5391908 w 12192000"/>
              <a:gd name="connsiteY42" fmla="*/ 198291 h 5013196"/>
              <a:gd name="connsiteX43" fmla="*/ 5439031 w 12192000"/>
              <a:gd name="connsiteY43" fmla="*/ 216975 h 5013196"/>
              <a:gd name="connsiteX44" fmla="*/ 5640913 w 12192000"/>
              <a:gd name="connsiteY44" fmla="*/ 253028 h 5013196"/>
              <a:gd name="connsiteX45" fmla="*/ 5657312 w 12192000"/>
              <a:gd name="connsiteY45" fmla="*/ 280626 h 5013196"/>
              <a:gd name="connsiteX46" fmla="*/ 5734773 w 12192000"/>
              <a:gd name="connsiteY46" fmla="*/ 303244 h 5013196"/>
              <a:gd name="connsiteX47" fmla="*/ 5877770 w 12192000"/>
              <a:gd name="connsiteY47" fmla="*/ 296965 h 5013196"/>
              <a:gd name="connsiteX48" fmla="*/ 5989615 w 12192000"/>
              <a:gd name="connsiteY48" fmla="*/ 319663 h 5013196"/>
              <a:gd name="connsiteX49" fmla="*/ 5996857 w 12192000"/>
              <a:gd name="connsiteY49" fmla="*/ 323549 h 5013196"/>
              <a:gd name="connsiteX50" fmla="*/ 6037387 w 12192000"/>
              <a:gd name="connsiteY50" fmla="*/ 312526 h 5013196"/>
              <a:gd name="connsiteX51" fmla="*/ 6113074 w 12192000"/>
              <a:gd name="connsiteY51" fmla="*/ 325845 h 5013196"/>
              <a:gd name="connsiteX52" fmla="*/ 6280929 w 12192000"/>
              <a:gd name="connsiteY52" fmla="*/ 350444 h 5013196"/>
              <a:gd name="connsiteX53" fmla="*/ 6298665 w 12192000"/>
              <a:gd name="connsiteY53" fmla="*/ 342931 h 5013196"/>
              <a:gd name="connsiteX54" fmla="*/ 6317326 w 12192000"/>
              <a:gd name="connsiteY54" fmla="*/ 339794 h 5013196"/>
              <a:gd name="connsiteX55" fmla="*/ 6319212 w 12192000"/>
              <a:gd name="connsiteY55" fmla="*/ 341004 h 5013196"/>
              <a:gd name="connsiteX56" fmla="*/ 6339724 w 12192000"/>
              <a:gd name="connsiteY56" fmla="*/ 342098 h 5013196"/>
              <a:gd name="connsiteX57" fmla="*/ 6345010 w 12192000"/>
              <a:gd name="connsiteY57" fmla="*/ 339148 h 5013196"/>
              <a:gd name="connsiteX58" fmla="*/ 6359332 w 12192000"/>
              <a:gd name="connsiteY58" fmla="*/ 338899 h 5013196"/>
              <a:gd name="connsiteX59" fmla="*/ 6388220 w 12192000"/>
              <a:gd name="connsiteY59" fmla="*/ 335714 h 5013196"/>
              <a:gd name="connsiteX60" fmla="*/ 6392994 w 12192000"/>
              <a:gd name="connsiteY60" fmla="*/ 337644 h 5013196"/>
              <a:gd name="connsiteX61" fmla="*/ 6435581 w 12192000"/>
              <a:gd name="connsiteY61" fmla="*/ 336775 h 5013196"/>
              <a:gd name="connsiteX62" fmla="*/ 6435870 w 12192000"/>
              <a:gd name="connsiteY62" fmla="*/ 337963 h 5013196"/>
              <a:gd name="connsiteX63" fmla="*/ 6446571 w 12192000"/>
              <a:gd name="connsiteY63" fmla="*/ 342957 h 5013196"/>
              <a:gd name="connsiteX64" fmla="*/ 6467701 w 12192000"/>
              <a:gd name="connsiteY64" fmla="*/ 349765 h 5013196"/>
              <a:gd name="connsiteX65" fmla="*/ 6512727 w 12192000"/>
              <a:gd name="connsiteY65" fmla="*/ 380305 h 5013196"/>
              <a:gd name="connsiteX66" fmla="*/ 6557094 w 12192000"/>
              <a:gd name="connsiteY66" fmla="*/ 379532 h 5013196"/>
              <a:gd name="connsiteX67" fmla="*/ 6565879 w 12192000"/>
              <a:gd name="connsiteY67" fmla="*/ 380030 h 5013196"/>
              <a:gd name="connsiteX68" fmla="*/ 6565997 w 12192000"/>
              <a:gd name="connsiteY68" fmla="*/ 380310 h 5013196"/>
              <a:gd name="connsiteX69" fmla="*/ 6575147 w 12192000"/>
              <a:gd name="connsiteY69" fmla="*/ 381374 h 5013196"/>
              <a:gd name="connsiteX70" fmla="*/ 6581899 w 12192000"/>
              <a:gd name="connsiteY70" fmla="*/ 380938 h 5013196"/>
              <a:gd name="connsiteX71" fmla="*/ 6598943 w 12192000"/>
              <a:gd name="connsiteY71" fmla="*/ 381906 h 5013196"/>
              <a:gd name="connsiteX72" fmla="*/ 6604421 w 12192000"/>
              <a:gd name="connsiteY72" fmla="*/ 384033 h 5013196"/>
              <a:gd name="connsiteX73" fmla="*/ 6606035 w 12192000"/>
              <a:gd name="connsiteY73" fmla="*/ 387465 h 5013196"/>
              <a:gd name="connsiteX74" fmla="*/ 6607669 w 12192000"/>
              <a:gd name="connsiteY74" fmla="*/ 387186 h 5013196"/>
              <a:gd name="connsiteX75" fmla="*/ 6637532 w 12192000"/>
              <a:gd name="connsiteY75" fmla="*/ 398125 h 5013196"/>
              <a:gd name="connsiteX76" fmla="*/ 6706880 w 12192000"/>
              <a:gd name="connsiteY76" fmla="*/ 412381 h 5013196"/>
              <a:gd name="connsiteX77" fmla="*/ 6747500 w 12192000"/>
              <a:gd name="connsiteY77" fmla="*/ 416386 h 5013196"/>
              <a:gd name="connsiteX78" fmla="*/ 6857783 w 12192000"/>
              <a:gd name="connsiteY78" fmla="*/ 431905 h 5013196"/>
              <a:gd name="connsiteX79" fmla="*/ 6967720 w 12192000"/>
              <a:gd name="connsiteY79" fmla="*/ 450939 h 5013196"/>
              <a:gd name="connsiteX80" fmla="*/ 7018394 w 12192000"/>
              <a:gd name="connsiteY80" fmla="*/ 479831 h 5013196"/>
              <a:gd name="connsiteX81" fmla="*/ 7024679 w 12192000"/>
              <a:gd name="connsiteY81" fmla="*/ 480968 h 5013196"/>
              <a:gd name="connsiteX82" fmla="*/ 7041715 w 12192000"/>
              <a:gd name="connsiteY82" fmla="*/ 479120 h 5013196"/>
              <a:gd name="connsiteX83" fmla="*/ 7048103 w 12192000"/>
              <a:gd name="connsiteY83" fmla="*/ 477610 h 5013196"/>
              <a:gd name="connsiteX84" fmla="*/ 7057490 w 12192000"/>
              <a:gd name="connsiteY84" fmla="*/ 477135 h 5013196"/>
              <a:gd name="connsiteX85" fmla="*/ 7057730 w 12192000"/>
              <a:gd name="connsiteY85" fmla="*/ 477383 h 5013196"/>
              <a:gd name="connsiteX86" fmla="*/ 7066511 w 12192000"/>
              <a:gd name="connsiteY86" fmla="*/ 476432 h 5013196"/>
              <a:gd name="connsiteX87" fmla="*/ 7109401 w 12192000"/>
              <a:gd name="connsiteY87" fmla="*/ 468486 h 5013196"/>
              <a:gd name="connsiteX88" fmla="*/ 7166830 w 12192000"/>
              <a:gd name="connsiteY88" fmla="*/ 490255 h 5013196"/>
              <a:gd name="connsiteX89" fmla="*/ 7190442 w 12192000"/>
              <a:gd name="connsiteY89" fmla="*/ 493308 h 5013196"/>
              <a:gd name="connsiteX90" fmla="*/ 7203083 w 12192000"/>
              <a:gd name="connsiteY90" fmla="*/ 496324 h 5013196"/>
              <a:gd name="connsiteX91" fmla="*/ 7203894 w 12192000"/>
              <a:gd name="connsiteY91" fmla="*/ 497408 h 5013196"/>
              <a:gd name="connsiteX92" fmla="*/ 7245004 w 12192000"/>
              <a:gd name="connsiteY92" fmla="*/ 489662 h 5013196"/>
              <a:gd name="connsiteX93" fmla="*/ 7250514 w 12192000"/>
              <a:gd name="connsiteY93" fmla="*/ 490724 h 5013196"/>
              <a:gd name="connsiteX94" fmla="*/ 7277246 w 12192000"/>
              <a:gd name="connsiteY94" fmla="*/ 483000 h 5013196"/>
              <a:gd name="connsiteX95" fmla="*/ 7291092 w 12192000"/>
              <a:gd name="connsiteY95" fmla="*/ 480435 h 5013196"/>
              <a:gd name="connsiteX96" fmla="*/ 7294933 w 12192000"/>
              <a:gd name="connsiteY96" fmla="*/ 476767 h 5013196"/>
              <a:gd name="connsiteX97" fmla="*/ 7315408 w 12192000"/>
              <a:gd name="connsiteY97" fmla="*/ 474478 h 5013196"/>
              <a:gd name="connsiteX98" fmla="*/ 7317786 w 12192000"/>
              <a:gd name="connsiteY98" fmla="*/ 475324 h 5013196"/>
              <a:gd name="connsiteX99" fmla="*/ 7334572 w 12192000"/>
              <a:gd name="connsiteY99" fmla="*/ 469306 h 5013196"/>
              <a:gd name="connsiteX100" fmla="*/ 7348520 w 12192000"/>
              <a:gd name="connsiteY100" fmla="*/ 459268 h 5013196"/>
              <a:gd name="connsiteX101" fmla="*/ 7522997 w 12192000"/>
              <a:gd name="connsiteY101" fmla="*/ 455427 h 5013196"/>
              <a:gd name="connsiteX102" fmla="*/ 7686985 w 12192000"/>
              <a:gd name="connsiteY102" fmla="*/ 433023 h 5013196"/>
              <a:gd name="connsiteX103" fmla="*/ 7854068 w 12192000"/>
              <a:gd name="connsiteY103" fmla="*/ 422992 h 5013196"/>
              <a:gd name="connsiteX104" fmla="*/ 8034165 w 12192000"/>
              <a:gd name="connsiteY104" fmla="*/ 404917 h 5013196"/>
              <a:gd name="connsiteX105" fmla="*/ 8094381 w 12192000"/>
              <a:gd name="connsiteY105" fmla="*/ 408936 h 5013196"/>
              <a:gd name="connsiteX106" fmla="*/ 8146898 w 12192000"/>
              <a:gd name="connsiteY106" fmla="*/ 391776 h 5013196"/>
              <a:gd name="connsiteX107" fmla="*/ 8168993 w 12192000"/>
              <a:gd name="connsiteY107" fmla="*/ 398048 h 5013196"/>
              <a:gd name="connsiteX108" fmla="*/ 8172809 w 12192000"/>
              <a:gd name="connsiteY108" fmla="*/ 399355 h 5013196"/>
              <a:gd name="connsiteX109" fmla="*/ 8187962 w 12192000"/>
              <a:gd name="connsiteY109" fmla="*/ 399651 h 5013196"/>
              <a:gd name="connsiteX110" fmla="*/ 8192382 w 12192000"/>
              <a:gd name="connsiteY110" fmla="*/ 405910 h 5013196"/>
              <a:gd name="connsiteX111" fmla="*/ 8375192 w 12192000"/>
              <a:gd name="connsiteY111" fmla="*/ 397097 h 5013196"/>
              <a:gd name="connsiteX112" fmla="*/ 8454377 w 12192000"/>
              <a:gd name="connsiteY112" fmla="*/ 393549 h 5013196"/>
              <a:gd name="connsiteX113" fmla="*/ 8484740 w 12192000"/>
              <a:gd name="connsiteY113" fmla="*/ 398377 h 5013196"/>
              <a:gd name="connsiteX114" fmla="*/ 8601673 w 12192000"/>
              <a:gd name="connsiteY114" fmla="*/ 410319 h 5013196"/>
              <a:gd name="connsiteX115" fmla="*/ 8701676 w 12192000"/>
              <a:gd name="connsiteY115" fmla="*/ 414569 h 5013196"/>
              <a:gd name="connsiteX116" fmla="*/ 8773288 w 12192000"/>
              <a:gd name="connsiteY116" fmla="*/ 391295 h 5013196"/>
              <a:gd name="connsiteX117" fmla="*/ 8779909 w 12192000"/>
              <a:gd name="connsiteY117" fmla="*/ 395664 h 5013196"/>
              <a:gd name="connsiteX118" fmla="*/ 8829932 w 12192000"/>
              <a:gd name="connsiteY118" fmla="*/ 392461 h 5013196"/>
              <a:gd name="connsiteX119" fmla="*/ 9003386 w 12192000"/>
              <a:gd name="connsiteY119" fmla="*/ 349460 h 5013196"/>
              <a:gd name="connsiteX120" fmla="*/ 9101185 w 12192000"/>
              <a:gd name="connsiteY120" fmla="*/ 344080 h 5013196"/>
              <a:gd name="connsiteX121" fmla="*/ 9136185 w 12192000"/>
              <a:gd name="connsiteY121" fmla="*/ 347296 h 5013196"/>
              <a:gd name="connsiteX122" fmla="*/ 9194801 w 12192000"/>
              <a:gd name="connsiteY122" fmla="*/ 352367 h 5013196"/>
              <a:gd name="connsiteX123" fmla="*/ 9239316 w 12192000"/>
              <a:gd name="connsiteY123" fmla="*/ 368776 h 5013196"/>
              <a:gd name="connsiteX124" fmla="*/ 9288052 w 12192000"/>
              <a:gd name="connsiteY124" fmla="*/ 368014 h 5013196"/>
              <a:gd name="connsiteX125" fmla="*/ 9298465 w 12192000"/>
              <a:gd name="connsiteY125" fmla="*/ 351514 h 5013196"/>
              <a:gd name="connsiteX126" fmla="*/ 9350892 w 12192000"/>
              <a:gd name="connsiteY126" fmla="*/ 355996 h 5013196"/>
              <a:gd name="connsiteX127" fmla="*/ 9430522 w 12192000"/>
              <a:gd name="connsiteY127" fmla="*/ 364586 h 5013196"/>
              <a:gd name="connsiteX128" fmla="*/ 9476215 w 12192000"/>
              <a:gd name="connsiteY128" fmla="*/ 365325 h 5013196"/>
              <a:gd name="connsiteX129" fmla="*/ 9601276 w 12192000"/>
              <a:gd name="connsiteY129" fmla="*/ 371922 h 5013196"/>
              <a:gd name="connsiteX130" fmla="*/ 9726733 w 12192000"/>
              <a:gd name="connsiteY130" fmla="*/ 382019 h 5013196"/>
              <a:gd name="connsiteX131" fmla="*/ 9802144 w 12192000"/>
              <a:gd name="connsiteY131" fmla="*/ 407697 h 5013196"/>
              <a:gd name="connsiteX132" fmla="*/ 9905153 w 12192000"/>
              <a:gd name="connsiteY132" fmla="*/ 413868 h 5013196"/>
              <a:gd name="connsiteX133" fmla="*/ 9922553 w 12192000"/>
              <a:gd name="connsiteY133" fmla="*/ 417787 h 5013196"/>
              <a:gd name="connsiteX134" fmla="*/ 10044658 w 12192000"/>
              <a:gd name="connsiteY134" fmla="*/ 431295 h 5013196"/>
              <a:gd name="connsiteX135" fmla="*/ 10184585 w 12192000"/>
              <a:gd name="connsiteY135" fmla="*/ 420356 h 5013196"/>
              <a:gd name="connsiteX136" fmla="*/ 10366435 w 12192000"/>
              <a:gd name="connsiteY136" fmla="*/ 475646 h 5013196"/>
              <a:gd name="connsiteX137" fmla="*/ 10688220 w 12192000"/>
              <a:gd name="connsiteY137" fmla="*/ 555476 h 5013196"/>
              <a:gd name="connsiteX138" fmla="*/ 11026690 w 12192000"/>
              <a:gd name="connsiteY138" fmla="*/ 563899 h 5013196"/>
              <a:gd name="connsiteX139" fmla="*/ 11113779 w 12192000"/>
              <a:gd name="connsiteY139" fmla="*/ 547086 h 5013196"/>
              <a:gd name="connsiteX140" fmla="*/ 11369556 w 12192000"/>
              <a:gd name="connsiteY140" fmla="*/ 504937 h 5013196"/>
              <a:gd name="connsiteX141" fmla="*/ 11623342 w 12192000"/>
              <a:gd name="connsiteY141" fmla="*/ 401646 h 5013196"/>
              <a:gd name="connsiteX142" fmla="*/ 11786511 w 12192000"/>
              <a:gd name="connsiteY142" fmla="*/ 371608 h 5013196"/>
              <a:gd name="connsiteX143" fmla="*/ 11862577 w 12192000"/>
              <a:gd name="connsiteY143" fmla="*/ 343767 h 5013196"/>
              <a:gd name="connsiteX144" fmla="*/ 11916612 w 12192000"/>
              <a:gd name="connsiteY144" fmla="*/ 337028 h 5013196"/>
              <a:gd name="connsiteX145" fmla="*/ 11948830 w 12192000"/>
              <a:gd name="connsiteY145" fmla="*/ 331280 h 5013196"/>
              <a:gd name="connsiteX146" fmla="*/ 12001583 w 12192000"/>
              <a:gd name="connsiteY146" fmla="*/ 292861 h 5013196"/>
              <a:gd name="connsiteX147" fmla="*/ 12174977 w 12192000"/>
              <a:gd name="connsiteY147" fmla="*/ 277870 h 5013196"/>
              <a:gd name="connsiteX148" fmla="*/ 12192000 w 12192000"/>
              <a:gd name="connsiteY148" fmla="*/ 269767 h 5013196"/>
              <a:gd name="connsiteX149" fmla="*/ 12192000 w 12192000"/>
              <a:gd name="connsiteY149" fmla="*/ 5013196 h 5013196"/>
              <a:gd name="connsiteX150" fmla="*/ 0 w 12192000"/>
              <a:gd name="connsiteY150" fmla="*/ 5013196 h 5013196"/>
              <a:gd name="connsiteX151" fmla="*/ 0 w 12192000"/>
              <a:gd name="connsiteY151" fmla="*/ 630667 h 5013196"/>
              <a:gd name="connsiteX152" fmla="*/ 11075 w 12192000"/>
              <a:gd name="connsiteY152" fmla="*/ 628396 h 5013196"/>
              <a:gd name="connsiteX153" fmla="*/ 44061 w 12192000"/>
              <a:gd name="connsiteY153" fmla="*/ 621814 h 5013196"/>
              <a:gd name="connsiteX154" fmla="*/ 136694 w 12192000"/>
              <a:gd name="connsiteY154" fmla="*/ 569633 h 5013196"/>
              <a:gd name="connsiteX155" fmla="*/ 170342 w 12192000"/>
              <a:gd name="connsiteY155" fmla="*/ 564295 h 5013196"/>
              <a:gd name="connsiteX156" fmla="*/ 168955 w 12192000"/>
              <a:gd name="connsiteY156" fmla="*/ 555382 h 5013196"/>
              <a:gd name="connsiteX157" fmla="*/ 181474 w 12192000"/>
              <a:gd name="connsiteY157" fmla="*/ 554499 h 5013196"/>
              <a:gd name="connsiteX158" fmla="*/ 209440 w 12192000"/>
              <a:gd name="connsiteY158" fmla="*/ 553779 h 5013196"/>
              <a:gd name="connsiteX159" fmla="*/ 293152 w 12192000"/>
              <a:gd name="connsiteY159" fmla="*/ 549794 h 5013196"/>
              <a:gd name="connsiteX160" fmla="*/ 315693 w 12192000"/>
              <a:gd name="connsiteY160" fmla="*/ 532248 h 5013196"/>
              <a:gd name="connsiteX161" fmla="*/ 337305 w 12192000"/>
              <a:gd name="connsiteY161" fmla="*/ 531590 h 5013196"/>
              <a:gd name="connsiteX162" fmla="*/ 462252 w 12192000"/>
              <a:gd name="connsiteY162" fmla="*/ 506369 h 5013196"/>
              <a:gd name="connsiteX163" fmla="*/ 479457 w 12192000"/>
              <a:gd name="connsiteY163" fmla="*/ 504341 h 5013196"/>
              <a:gd name="connsiteX164" fmla="*/ 488653 w 12192000"/>
              <a:gd name="connsiteY164" fmla="*/ 496475 h 5013196"/>
              <a:gd name="connsiteX165" fmla="*/ 522053 w 12192000"/>
              <a:gd name="connsiteY165" fmla="*/ 494343 h 5013196"/>
              <a:gd name="connsiteX166" fmla="*/ 523520 w 12192000"/>
              <a:gd name="connsiteY166" fmla="*/ 489931 h 5013196"/>
              <a:gd name="connsiteX167" fmla="*/ 632714 w 12192000"/>
              <a:gd name="connsiteY167" fmla="*/ 450319 h 5013196"/>
              <a:gd name="connsiteX168" fmla="*/ 651426 w 12192000"/>
              <a:gd name="connsiteY168" fmla="*/ 443762 h 5013196"/>
              <a:gd name="connsiteX169" fmla="*/ 667724 w 12192000"/>
              <a:gd name="connsiteY169" fmla="*/ 445356 h 5013196"/>
              <a:gd name="connsiteX170" fmla="*/ 757679 w 12192000"/>
              <a:gd name="connsiteY170" fmla="*/ 438363 h 5013196"/>
              <a:gd name="connsiteX171" fmla="*/ 779159 w 12192000"/>
              <a:gd name="connsiteY171" fmla="*/ 441277 h 5013196"/>
              <a:gd name="connsiteX172" fmla="*/ 788293 w 12192000"/>
              <a:gd name="connsiteY172" fmla="*/ 448081 h 5013196"/>
              <a:gd name="connsiteX173" fmla="*/ 822923 w 12192000"/>
              <a:gd name="connsiteY173" fmla="*/ 434292 h 5013196"/>
              <a:gd name="connsiteX174" fmla="*/ 876559 w 12192000"/>
              <a:gd name="connsiteY174" fmla="*/ 424306 h 5013196"/>
              <a:gd name="connsiteX175" fmla="*/ 902011 w 12192000"/>
              <a:gd name="connsiteY175" fmla="*/ 417336 h 5013196"/>
              <a:gd name="connsiteX176" fmla="*/ 922715 w 12192000"/>
              <a:gd name="connsiteY176" fmla="*/ 420917 h 5013196"/>
              <a:gd name="connsiteX177" fmla="*/ 1040139 w 12192000"/>
              <a:gd name="connsiteY177" fmla="*/ 419808 h 5013196"/>
              <a:gd name="connsiteX178" fmla="*/ 1067251 w 12192000"/>
              <a:gd name="connsiteY178" fmla="*/ 425602 h 5013196"/>
              <a:gd name="connsiteX179" fmla="*/ 1080272 w 12192000"/>
              <a:gd name="connsiteY179" fmla="*/ 437887 h 5013196"/>
              <a:gd name="connsiteX180" fmla="*/ 1090219 w 12192000"/>
              <a:gd name="connsiteY180" fmla="*/ 433244 h 5013196"/>
              <a:gd name="connsiteX181" fmla="*/ 1161226 w 12192000"/>
              <a:gd name="connsiteY181" fmla="*/ 431522 h 5013196"/>
              <a:gd name="connsiteX182" fmla="*/ 1207525 w 12192000"/>
              <a:gd name="connsiteY182" fmla="*/ 429257 h 5013196"/>
              <a:gd name="connsiteX183" fmla="*/ 1210030 w 12192000"/>
              <a:gd name="connsiteY183" fmla="*/ 412023 h 5013196"/>
              <a:gd name="connsiteX184" fmla="*/ 1251170 w 12192000"/>
              <a:gd name="connsiteY184" fmla="*/ 405160 h 5013196"/>
              <a:gd name="connsiteX185" fmla="*/ 1295331 w 12192000"/>
              <a:gd name="connsiteY185" fmla="*/ 415400 h 5013196"/>
              <a:gd name="connsiteX186" fmla="*/ 1347118 w 12192000"/>
              <a:gd name="connsiteY186" fmla="*/ 412922 h 5013196"/>
              <a:gd name="connsiteX187" fmla="*/ 1378108 w 12192000"/>
              <a:gd name="connsiteY187" fmla="*/ 411628 h 5013196"/>
              <a:gd name="connsiteX188" fmla="*/ 1459192 w 12192000"/>
              <a:gd name="connsiteY188" fmla="*/ 394137 h 5013196"/>
              <a:gd name="connsiteX189" fmla="*/ 1590120 w 12192000"/>
              <a:gd name="connsiteY189" fmla="*/ 330826 h 5013196"/>
              <a:gd name="connsiteX190" fmla="*/ 1631417 w 12192000"/>
              <a:gd name="connsiteY190" fmla="*/ 321445 h 5013196"/>
              <a:gd name="connsiteX191" fmla="*/ 1638727 w 12192000"/>
              <a:gd name="connsiteY191" fmla="*/ 324828 h 5013196"/>
              <a:gd name="connsiteX192" fmla="*/ 1844438 w 12192000"/>
              <a:gd name="connsiteY192" fmla="*/ 284522 h 5013196"/>
              <a:gd name="connsiteX193" fmla="*/ 1881324 w 12192000"/>
              <a:gd name="connsiteY193" fmla="*/ 281715 h 5013196"/>
              <a:gd name="connsiteX194" fmla="*/ 1908999 w 12192000"/>
              <a:gd name="connsiteY194" fmla="*/ 282556 h 5013196"/>
              <a:gd name="connsiteX195" fmla="*/ 1974956 w 12192000"/>
              <a:gd name="connsiteY195" fmla="*/ 269176 h 5013196"/>
              <a:gd name="connsiteX196" fmla="*/ 2082409 w 12192000"/>
              <a:gd name="connsiteY196" fmla="*/ 240508 h 5013196"/>
              <a:gd name="connsiteX197" fmla="*/ 2105639 w 12192000"/>
              <a:gd name="connsiteY197" fmla="*/ 235866 h 5013196"/>
              <a:gd name="connsiteX198" fmla="*/ 2126992 w 12192000"/>
              <a:gd name="connsiteY198" fmla="*/ 237686 h 5013196"/>
              <a:gd name="connsiteX199" fmla="*/ 2133154 w 12192000"/>
              <a:gd name="connsiteY199" fmla="*/ 243170 h 5013196"/>
              <a:gd name="connsiteX200" fmla="*/ 2146154 w 12192000"/>
              <a:gd name="connsiteY200" fmla="*/ 241550 h 5013196"/>
              <a:gd name="connsiteX201" fmla="*/ 2149901 w 12192000"/>
              <a:gd name="connsiteY201" fmla="*/ 242334 h 5013196"/>
              <a:gd name="connsiteX202" fmla="*/ 2171100 w 12192000"/>
              <a:gd name="connsiteY202" fmla="*/ 245607 h 5013196"/>
              <a:gd name="connsiteX203" fmla="*/ 2209148 w 12192000"/>
              <a:gd name="connsiteY203" fmla="*/ 222443 h 5013196"/>
              <a:gd name="connsiteX204" fmla="*/ 2261889 w 12192000"/>
              <a:gd name="connsiteY204" fmla="*/ 218750 h 5013196"/>
              <a:gd name="connsiteX205" fmla="*/ 2452315 w 12192000"/>
              <a:gd name="connsiteY205" fmla="*/ 166117 h 5013196"/>
              <a:gd name="connsiteX206" fmla="*/ 2487710 w 12192000"/>
              <a:gd name="connsiteY206" fmla="*/ 182485 h 5013196"/>
              <a:gd name="connsiteX207" fmla="*/ 2567870 w 12192000"/>
              <a:gd name="connsiteY207" fmla="*/ 169640 h 5013196"/>
              <a:gd name="connsiteX208" fmla="*/ 2677053 w 12192000"/>
              <a:gd name="connsiteY208" fmla="*/ 105731 h 5013196"/>
              <a:gd name="connsiteX209" fmla="*/ 2823914 w 12192000"/>
              <a:gd name="connsiteY209" fmla="*/ 80085 h 5013196"/>
              <a:gd name="connsiteX210" fmla="*/ 2831912 w 12192000"/>
              <a:gd name="connsiteY210" fmla="*/ 68644 h 5013196"/>
              <a:gd name="connsiteX211" fmla="*/ 2843870 w 12192000"/>
              <a:gd name="connsiteY211" fmla="*/ 60725 h 5013196"/>
              <a:gd name="connsiteX212" fmla="*/ 2846217 w 12192000"/>
              <a:gd name="connsiteY212" fmla="*/ 61243 h 5013196"/>
              <a:gd name="connsiteX213" fmla="*/ 2862745 w 12192000"/>
              <a:gd name="connsiteY213" fmla="*/ 56460 h 5013196"/>
              <a:gd name="connsiteX214" fmla="*/ 2864596 w 12192000"/>
              <a:gd name="connsiteY214" fmla="*/ 52436 h 5013196"/>
              <a:gd name="connsiteX215" fmla="*/ 2875381 w 12192000"/>
              <a:gd name="connsiteY215" fmla="*/ 48221 h 5013196"/>
              <a:gd name="connsiteX216" fmla="*/ 2895139 w 12192000"/>
              <a:gd name="connsiteY216" fmla="*/ 37404 h 5013196"/>
              <a:gd name="connsiteX217" fmla="*/ 2900232 w 12192000"/>
              <a:gd name="connsiteY217" fmla="*/ 37736 h 5013196"/>
              <a:gd name="connsiteX218" fmla="*/ 2932205 w 12192000"/>
              <a:gd name="connsiteY218" fmla="*/ 25091 h 5013196"/>
              <a:gd name="connsiteX219" fmla="*/ 2933310 w 12192000"/>
              <a:gd name="connsiteY219" fmla="*/ 26034 h 5013196"/>
              <a:gd name="connsiteX220" fmla="*/ 2945218 w 12192000"/>
              <a:gd name="connsiteY220" fmla="*/ 27359 h 5013196"/>
              <a:gd name="connsiteX221" fmla="*/ 2966465 w 12192000"/>
              <a:gd name="connsiteY221" fmla="*/ 27335 h 5013196"/>
              <a:gd name="connsiteX222" fmla="*/ 3023668 w 12192000"/>
              <a:gd name="connsiteY222" fmla="*/ 41123 h 5013196"/>
              <a:gd name="connsiteX223" fmla="*/ 3057077 w 12192000"/>
              <a:gd name="connsiteY223" fmla="*/ 28063 h 5013196"/>
              <a:gd name="connsiteX224" fmla="*/ 3151915 w 12192000"/>
              <a:gd name="connsiteY224" fmla="*/ 24461 h 5013196"/>
              <a:gd name="connsiteX225" fmla="*/ 3251671 w 12192000"/>
              <a:gd name="connsiteY225" fmla="*/ 44793 h 5013196"/>
              <a:gd name="connsiteX226" fmla="*/ 3351400 w 12192000"/>
              <a:gd name="connsiteY226" fmla="*/ 45905 h 5013196"/>
              <a:gd name="connsiteX227" fmla="*/ 3387481 w 12192000"/>
              <a:gd name="connsiteY227" fmla="*/ 44661 h 5013196"/>
              <a:gd name="connsiteX228" fmla="*/ 3451923 w 12192000"/>
              <a:gd name="connsiteY228" fmla="*/ 49700 h 5013196"/>
              <a:gd name="connsiteX229" fmla="*/ 3481520 w 12192000"/>
              <a:gd name="connsiteY229" fmla="*/ 56505 h 5013196"/>
              <a:gd name="connsiteX230" fmla="*/ 3482804 w 12192000"/>
              <a:gd name="connsiteY230" fmla="*/ 56030 h 5013196"/>
              <a:gd name="connsiteX231" fmla="*/ 3485495 w 12192000"/>
              <a:gd name="connsiteY231" fmla="*/ 59139 h 5013196"/>
              <a:gd name="connsiteX232" fmla="*/ 3490972 w 12192000"/>
              <a:gd name="connsiteY232" fmla="*/ 60504 h 5013196"/>
              <a:gd name="connsiteX233" fmla="*/ 3505835 w 12192000"/>
              <a:gd name="connsiteY233" fmla="*/ 59295 h 5013196"/>
              <a:gd name="connsiteX234" fmla="*/ 3511410 w 12192000"/>
              <a:gd name="connsiteY234" fmla="*/ 58026 h 5013196"/>
              <a:gd name="connsiteX235" fmla="*/ 3519598 w 12192000"/>
              <a:gd name="connsiteY235" fmla="*/ 57901 h 5013196"/>
              <a:gd name="connsiteX236" fmla="*/ 3519807 w 12192000"/>
              <a:gd name="connsiteY236" fmla="*/ 58156 h 5013196"/>
              <a:gd name="connsiteX237" fmla="*/ 3527466 w 12192000"/>
              <a:gd name="connsiteY237" fmla="*/ 57534 h 5013196"/>
              <a:gd name="connsiteX238" fmla="*/ 3564889 w 12192000"/>
              <a:gd name="connsiteY238" fmla="*/ 51208 h 5013196"/>
              <a:gd name="connsiteX239" fmla="*/ 3614922 w 12192000"/>
              <a:gd name="connsiteY239" fmla="*/ 75022 h 5013196"/>
              <a:gd name="connsiteX240" fmla="*/ 3635506 w 12192000"/>
              <a:gd name="connsiteY240" fmla="*/ 78936 h 5013196"/>
              <a:gd name="connsiteX241" fmla="*/ 3646525 w 12192000"/>
              <a:gd name="connsiteY241" fmla="*/ 82411 h 5013196"/>
              <a:gd name="connsiteX242" fmla="*/ 3647224 w 12192000"/>
              <a:gd name="connsiteY242" fmla="*/ 83521 h 5013196"/>
              <a:gd name="connsiteX243" fmla="*/ 3683100 w 12192000"/>
              <a:gd name="connsiteY243" fmla="*/ 77327 h 5013196"/>
              <a:gd name="connsiteX244" fmla="*/ 3687901 w 12192000"/>
              <a:gd name="connsiteY244" fmla="*/ 78590 h 5013196"/>
              <a:gd name="connsiteX245" fmla="*/ 3711234 w 12192000"/>
              <a:gd name="connsiteY245" fmla="*/ 71883 h 5013196"/>
              <a:gd name="connsiteX246" fmla="*/ 3723318 w 12192000"/>
              <a:gd name="connsiteY246" fmla="*/ 69843 h 5013196"/>
              <a:gd name="connsiteX247" fmla="*/ 3726677 w 12192000"/>
              <a:gd name="connsiteY247" fmla="*/ 66330 h 5013196"/>
              <a:gd name="connsiteX248" fmla="*/ 3744535 w 12192000"/>
              <a:gd name="connsiteY248" fmla="*/ 64808 h 5013196"/>
              <a:gd name="connsiteX249" fmla="*/ 3746608 w 12192000"/>
              <a:gd name="connsiteY249" fmla="*/ 65740 h 5013196"/>
              <a:gd name="connsiteX250" fmla="*/ 3761262 w 12192000"/>
              <a:gd name="connsiteY250" fmla="*/ 60365 h 5013196"/>
              <a:gd name="connsiteX251" fmla="*/ 3773451 w 12192000"/>
              <a:gd name="connsiteY251" fmla="*/ 50884 h 5013196"/>
              <a:gd name="connsiteX252" fmla="*/ 3925626 w 12192000"/>
              <a:gd name="connsiteY252" fmla="*/ 53519 h 5013196"/>
              <a:gd name="connsiteX253" fmla="*/ 4056184 w 12192000"/>
              <a:gd name="connsiteY253" fmla="*/ 12503 h 5013196"/>
              <a:gd name="connsiteX254" fmla="*/ 4142196 w 12192000"/>
              <a:gd name="connsiteY254" fmla="*/ 33 h 501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</a:cxnLst>
            <a:rect l="l" t="t" r="r" b="b"/>
            <a:pathLst>
              <a:path w="12192000" h="5013196">
                <a:moveTo>
                  <a:pt x="4142196" y="33"/>
                </a:moveTo>
                <a:cubicBezTo>
                  <a:pt x="4148062" y="-396"/>
                  <a:pt x="4148371" y="3330"/>
                  <a:pt x="4138795" y="15046"/>
                </a:cubicBezTo>
                <a:cubicBezTo>
                  <a:pt x="4157457" y="11498"/>
                  <a:pt x="4177037" y="25445"/>
                  <a:pt x="4166706" y="37291"/>
                </a:cubicBezTo>
                <a:cubicBezTo>
                  <a:pt x="4223118" y="11323"/>
                  <a:pt x="4307498" y="34620"/>
                  <a:pt x="4371550" y="22134"/>
                </a:cubicBezTo>
                <a:cubicBezTo>
                  <a:pt x="4407078" y="48914"/>
                  <a:pt x="4387627" y="23893"/>
                  <a:pt x="4424056" y="28369"/>
                </a:cubicBezTo>
                <a:cubicBezTo>
                  <a:pt x="4413661" y="3313"/>
                  <a:pt x="4468424" y="41731"/>
                  <a:pt x="4469897" y="13218"/>
                </a:cubicBezTo>
                <a:cubicBezTo>
                  <a:pt x="4476479" y="14935"/>
                  <a:pt x="4482810" y="17498"/>
                  <a:pt x="4489151" y="20285"/>
                </a:cubicBezTo>
                <a:lnTo>
                  <a:pt x="4492479" y="21730"/>
                </a:lnTo>
                <a:lnTo>
                  <a:pt x="4505693" y="22584"/>
                </a:lnTo>
                <a:lnTo>
                  <a:pt x="4509529" y="28985"/>
                </a:lnTo>
                <a:lnTo>
                  <a:pt x="4529499" y="34687"/>
                </a:lnTo>
                <a:cubicBezTo>
                  <a:pt x="4536963" y="35869"/>
                  <a:pt x="4544973" y="36029"/>
                  <a:pt x="4553795" y="34541"/>
                </a:cubicBezTo>
                <a:cubicBezTo>
                  <a:pt x="4575351" y="22864"/>
                  <a:pt x="4609487" y="36086"/>
                  <a:pt x="4640118" y="34699"/>
                </a:cubicBezTo>
                <a:lnTo>
                  <a:pt x="4654127" y="30952"/>
                </a:lnTo>
                <a:lnTo>
                  <a:pt x="4700168" y="35953"/>
                </a:lnTo>
                <a:cubicBezTo>
                  <a:pt x="4713264" y="36848"/>
                  <a:pt x="4726846" y="37197"/>
                  <a:pt x="4741127" y="36527"/>
                </a:cubicBezTo>
                <a:lnTo>
                  <a:pt x="4767598" y="33272"/>
                </a:lnTo>
                <a:lnTo>
                  <a:pt x="4774592" y="35449"/>
                </a:lnTo>
                <a:cubicBezTo>
                  <a:pt x="4786697" y="34976"/>
                  <a:pt x="4802577" y="26578"/>
                  <a:pt x="4801328" y="36454"/>
                </a:cubicBezTo>
                <a:lnTo>
                  <a:pt x="4814870" y="32797"/>
                </a:lnTo>
                <a:lnTo>
                  <a:pt x="4828440" y="40415"/>
                </a:lnTo>
                <a:cubicBezTo>
                  <a:pt x="4829942" y="42215"/>
                  <a:pt x="4831084" y="44138"/>
                  <a:pt x="4831826" y="46118"/>
                </a:cubicBezTo>
                <a:lnTo>
                  <a:pt x="4850785" y="43190"/>
                </a:lnTo>
                <a:lnTo>
                  <a:pt x="4866468" y="48539"/>
                </a:lnTo>
                <a:lnTo>
                  <a:pt x="4879983" y="44615"/>
                </a:lnTo>
                <a:lnTo>
                  <a:pt x="4885635" y="45342"/>
                </a:lnTo>
                <a:lnTo>
                  <a:pt x="4899698" y="47876"/>
                </a:lnTo>
                <a:cubicBezTo>
                  <a:pt x="4906918" y="49699"/>
                  <a:pt x="4915001" y="51908"/>
                  <a:pt x="4923986" y="53632"/>
                </a:cubicBezTo>
                <a:lnTo>
                  <a:pt x="4931544" y="54358"/>
                </a:lnTo>
                <a:lnTo>
                  <a:pt x="4948135" y="63529"/>
                </a:lnTo>
                <a:cubicBezTo>
                  <a:pt x="4960212" y="70470"/>
                  <a:pt x="4969702" y="75124"/>
                  <a:pt x="4980068" y="71052"/>
                </a:cubicBezTo>
                <a:cubicBezTo>
                  <a:pt x="4998023" y="79978"/>
                  <a:pt x="5010918" y="105669"/>
                  <a:pt x="5036541" y="98293"/>
                </a:cubicBezTo>
                <a:cubicBezTo>
                  <a:pt x="5028940" y="110173"/>
                  <a:pt x="5065159" y="99199"/>
                  <a:pt x="5069678" y="111179"/>
                </a:cubicBezTo>
                <a:cubicBezTo>
                  <a:pt x="5071842" y="120855"/>
                  <a:pt x="5083332" y="119782"/>
                  <a:pt x="5092160" y="123203"/>
                </a:cubicBezTo>
                <a:cubicBezTo>
                  <a:pt x="5098585" y="133008"/>
                  <a:pt x="5142841" y="141271"/>
                  <a:pt x="5158166" y="139568"/>
                </a:cubicBezTo>
                <a:cubicBezTo>
                  <a:pt x="5201256" y="128920"/>
                  <a:pt x="5236783" y="168222"/>
                  <a:pt x="5271252" y="160738"/>
                </a:cubicBezTo>
                <a:cubicBezTo>
                  <a:pt x="5280328" y="161512"/>
                  <a:pt x="5287877" y="163623"/>
                  <a:pt x="5294438" y="166556"/>
                </a:cubicBezTo>
                <a:lnTo>
                  <a:pt x="5310840" y="176769"/>
                </a:lnTo>
                <a:cubicBezTo>
                  <a:pt x="5311084" y="179074"/>
                  <a:pt x="5311328" y="181377"/>
                  <a:pt x="5311570" y="183681"/>
                </a:cubicBezTo>
                <a:lnTo>
                  <a:pt x="5323756" y="187718"/>
                </a:lnTo>
                <a:lnTo>
                  <a:pt x="5326259" y="189880"/>
                </a:lnTo>
                <a:cubicBezTo>
                  <a:pt x="5331024" y="194034"/>
                  <a:pt x="5335878" y="197977"/>
                  <a:pt x="5341357" y="201193"/>
                </a:cubicBezTo>
                <a:cubicBezTo>
                  <a:pt x="5355787" y="174949"/>
                  <a:pt x="5390353" y="224216"/>
                  <a:pt x="5391908" y="198291"/>
                </a:cubicBezTo>
                <a:cubicBezTo>
                  <a:pt x="5424533" y="211393"/>
                  <a:pt x="5417454" y="183279"/>
                  <a:pt x="5439031" y="216975"/>
                </a:cubicBezTo>
                <a:cubicBezTo>
                  <a:pt x="5505697" y="221021"/>
                  <a:pt x="5575360" y="263433"/>
                  <a:pt x="5640913" y="253028"/>
                </a:cubicBezTo>
                <a:cubicBezTo>
                  <a:pt x="5625666" y="261550"/>
                  <a:pt x="5637932" y="279363"/>
                  <a:pt x="5657312" y="280626"/>
                </a:cubicBezTo>
                <a:cubicBezTo>
                  <a:pt x="5599451" y="314971"/>
                  <a:pt x="5750508" y="268765"/>
                  <a:pt x="5734773" y="303244"/>
                </a:cubicBezTo>
                <a:cubicBezTo>
                  <a:pt x="5761561" y="276899"/>
                  <a:pt x="5869387" y="261233"/>
                  <a:pt x="5877770" y="296965"/>
                </a:cubicBezTo>
                <a:cubicBezTo>
                  <a:pt x="5915819" y="308827"/>
                  <a:pt x="5955621" y="307835"/>
                  <a:pt x="5989615" y="319663"/>
                </a:cubicBezTo>
                <a:lnTo>
                  <a:pt x="5996857" y="323549"/>
                </a:lnTo>
                <a:lnTo>
                  <a:pt x="6037387" y="312526"/>
                </a:lnTo>
                <a:cubicBezTo>
                  <a:pt x="6073044" y="306507"/>
                  <a:pt x="6106738" y="308466"/>
                  <a:pt x="6113074" y="325845"/>
                </a:cubicBezTo>
                <a:cubicBezTo>
                  <a:pt x="6172518" y="336304"/>
                  <a:pt x="6233561" y="323646"/>
                  <a:pt x="6280929" y="350444"/>
                </a:cubicBezTo>
                <a:cubicBezTo>
                  <a:pt x="6286383" y="347055"/>
                  <a:pt x="6292357" y="344643"/>
                  <a:pt x="6298665" y="342931"/>
                </a:cubicBezTo>
                <a:lnTo>
                  <a:pt x="6317326" y="339794"/>
                </a:lnTo>
                <a:lnTo>
                  <a:pt x="6319212" y="341004"/>
                </a:lnTo>
                <a:cubicBezTo>
                  <a:pt x="6328393" y="343898"/>
                  <a:pt x="6334701" y="343685"/>
                  <a:pt x="6339724" y="342098"/>
                </a:cubicBezTo>
                <a:lnTo>
                  <a:pt x="6345010" y="339148"/>
                </a:lnTo>
                <a:lnTo>
                  <a:pt x="6359332" y="338899"/>
                </a:lnTo>
                <a:lnTo>
                  <a:pt x="6388220" y="335714"/>
                </a:lnTo>
                <a:lnTo>
                  <a:pt x="6392994" y="337644"/>
                </a:lnTo>
                <a:lnTo>
                  <a:pt x="6435581" y="336775"/>
                </a:lnTo>
                <a:cubicBezTo>
                  <a:pt x="6435677" y="337170"/>
                  <a:pt x="6435772" y="337567"/>
                  <a:pt x="6435870" y="337963"/>
                </a:cubicBezTo>
                <a:cubicBezTo>
                  <a:pt x="6437488" y="340605"/>
                  <a:pt x="6440513" y="342516"/>
                  <a:pt x="6446571" y="342957"/>
                </a:cubicBezTo>
                <a:cubicBezTo>
                  <a:pt x="6432902" y="359852"/>
                  <a:pt x="6448636" y="349961"/>
                  <a:pt x="6467701" y="349765"/>
                </a:cubicBezTo>
                <a:cubicBezTo>
                  <a:pt x="6450726" y="375964"/>
                  <a:pt x="6507518" y="364791"/>
                  <a:pt x="6512727" y="380305"/>
                </a:cubicBezTo>
                <a:cubicBezTo>
                  <a:pt x="6527112" y="379570"/>
                  <a:pt x="6542020" y="379271"/>
                  <a:pt x="6557094" y="379532"/>
                </a:cubicBezTo>
                <a:lnTo>
                  <a:pt x="6565879" y="380030"/>
                </a:lnTo>
                <a:cubicBezTo>
                  <a:pt x="6565919" y="380123"/>
                  <a:pt x="6565958" y="380216"/>
                  <a:pt x="6565997" y="380310"/>
                </a:cubicBezTo>
                <a:cubicBezTo>
                  <a:pt x="6567779" y="380994"/>
                  <a:pt x="6570621" y="381376"/>
                  <a:pt x="6575147" y="381374"/>
                </a:cubicBezTo>
                <a:lnTo>
                  <a:pt x="6581899" y="380938"/>
                </a:lnTo>
                <a:lnTo>
                  <a:pt x="6598943" y="381906"/>
                </a:lnTo>
                <a:lnTo>
                  <a:pt x="6604421" y="384033"/>
                </a:lnTo>
                <a:lnTo>
                  <a:pt x="6606035" y="387465"/>
                </a:lnTo>
                <a:lnTo>
                  <a:pt x="6607669" y="387186"/>
                </a:lnTo>
                <a:cubicBezTo>
                  <a:pt x="6620475" y="382131"/>
                  <a:pt x="6625312" y="374007"/>
                  <a:pt x="6637532" y="398125"/>
                </a:cubicBezTo>
                <a:cubicBezTo>
                  <a:pt x="6666345" y="390437"/>
                  <a:pt x="6669861" y="404891"/>
                  <a:pt x="6706880" y="412381"/>
                </a:cubicBezTo>
                <a:cubicBezTo>
                  <a:pt x="6723837" y="404468"/>
                  <a:pt x="6736071" y="408511"/>
                  <a:pt x="6747500" y="416386"/>
                </a:cubicBezTo>
                <a:cubicBezTo>
                  <a:pt x="6784745" y="414659"/>
                  <a:pt x="6816872" y="426761"/>
                  <a:pt x="6857783" y="431905"/>
                </a:cubicBezTo>
                <a:cubicBezTo>
                  <a:pt x="6903934" y="423229"/>
                  <a:pt x="6923989" y="445532"/>
                  <a:pt x="6967720" y="450939"/>
                </a:cubicBezTo>
                <a:cubicBezTo>
                  <a:pt x="7008578" y="433412"/>
                  <a:pt x="6996867" y="470461"/>
                  <a:pt x="7018394" y="479831"/>
                </a:cubicBezTo>
                <a:lnTo>
                  <a:pt x="7024679" y="480968"/>
                </a:lnTo>
                <a:lnTo>
                  <a:pt x="7041715" y="479120"/>
                </a:lnTo>
                <a:lnTo>
                  <a:pt x="7048103" y="477610"/>
                </a:lnTo>
                <a:cubicBezTo>
                  <a:pt x="7052510" y="476872"/>
                  <a:pt x="7055450" y="476773"/>
                  <a:pt x="7057490" y="477135"/>
                </a:cubicBezTo>
                <a:lnTo>
                  <a:pt x="7057730" y="477383"/>
                </a:lnTo>
                <a:lnTo>
                  <a:pt x="7066511" y="476432"/>
                </a:lnTo>
                <a:cubicBezTo>
                  <a:pt x="7081316" y="474229"/>
                  <a:pt x="7095708" y="471522"/>
                  <a:pt x="7109401" y="468486"/>
                </a:cubicBezTo>
                <a:cubicBezTo>
                  <a:pt x="7121361" y="482413"/>
                  <a:pt x="7171741" y="462549"/>
                  <a:pt x="7166830" y="490255"/>
                </a:cubicBezTo>
                <a:cubicBezTo>
                  <a:pt x="7185318" y="486971"/>
                  <a:pt x="7196261" y="474996"/>
                  <a:pt x="7190442" y="493308"/>
                </a:cubicBezTo>
                <a:cubicBezTo>
                  <a:pt x="7196540" y="492742"/>
                  <a:pt x="7200336" y="494071"/>
                  <a:pt x="7203083" y="496324"/>
                </a:cubicBezTo>
                <a:lnTo>
                  <a:pt x="7203894" y="497408"/>
                </a:lnTo>
                <a:lnTo>
                  <a:pt x="7245004" y="489662"/>
                </a:lnTo>
                <a:lnTo>
                  <a:pt x="7250514" y="490724"/>
                </a:lnTo>
                <a:lnTo>
                  <a:pt x="7277246" y="483000"/>
                </a:lnTo>
                <a:lnTo>
                  <a:pt x="7291092" y="480435"/>
                </a:lnTo>
                <a:lnTo>
                  <a:pt x="7294933" y="476767"/>
                </a:lnTo>
                <a:cubicBezTo>
                  <a:pt x="7299121" y="474441"/>
                  <a:pt x="7305176" y="473213"/>
                  <a:pt x="7315408" y="474478"/>
                </a:cubicBezTo>
                <a:lnTo>
                  <a:pt x="7317786" y="475324"/>
                </a:lnTo>
                <a:lnTo>
                  <a:pt x="7334572" y="469306"/>
                </a:lnTo>
                <a:cubicBezTo>
                  <a:pt x="7339959" y="466649"/>
                  <a:pt x="7344710" y="463382"/>
                  <a:pt x="7348520" y="459268"/>
                </a:cubicBezTo>
                <a:cubicBezTo>
                  <a:pt x="7406571" y="477093"/>
                  <a:pt x="7460434" y="455124"/>
                  <a:pt x="7522997" y="455427"/>
                </a:cubicBezTo>
                <a:cubicBezTo>
                  <a:pt x="7592791" y="446837"/>
                  <a:pt x="7640927" y="437451"/>
                  <a:pt x="7686985" y="433023"/>
                </a:cubicBezTo>
                <a:cubicBezTo>
                  <a:pt x="7708370" y="428668"/>
                  <a:pt x="7865878" y="410662"/>
                  <a:pt x="7854068" y="422992"/>
                </a:cubicBezTo>
                <a:cubicBezTo>
                  <a:pt x="7918669" y="394524"/>
                  <a:pt x="7960767" y="420179"/>
                  <a:pt x="8034165" y="404917"/>
                </a:cubicBezTo>
                <a:cubicBezTo>
                  <a:pt x="8074975" y="430280"/>
                  <a:pt x="8052607" y="405995"/>
                  <a:pt x="8094381" y="408936"/>
                </a:cubicBezTo>
                <a:cubicBezTo>
                  <a:pt x="8082391" y="384233"/>
                  <a:pt x="8145291" y="420455"/>
                  <a:pt x="8146898" y="391776"/>
                </a:cubicBezTo>
                <a:cubicBezTo>
                  <a:pt x="8154450" y="393217"/>
                  <a:pt x="8161714" y="395521"/>
                  <a:pt x="8168993" y="398048"/>
                </a:cubicBezTo>
                <a:lnTo>
                  <a:pt x="8172809" y="399355"/>
                </a:lnTo>
                <a:lnTo>
                  <a:pt x="8187962" y="399651"/>
                </a:lnTo>
                <a:lnTo>
                  <a:pt x="8192382" y="405910"/>
                </a:lnTo>
                <a:lnTo>
                  <a:pt x="8375192" y="397097"/>
                </a:lnTo>
                <a:cubicBezTo>
                  <a:pt x="8390681" y="391124"/>
                  <a:pt x="8442343" y="386212"/>
                  <a:pt x="8454377" y="393549"/>
                </a:cubicBezTo>
                <a:cubicBezTo>
                  <a:pt x="8465613" y="394229"/>
                  <a:pt x="8477337" y="389940"/>
                  <a:pt x="8484740" y="398377"/>
                </a:cubicBezTo>
                <a:cubicBezTo>
                  <a:pt x="8509291" y="401173"/>
                  <a:pt x="8565518" y="407621"/>
                  <a:pt x="8601673" y="410319"/>
                </a:cubicBezTo>
                <a:cubicBezTo>
                  <a:pt x="8619550" y="396781"/>
                  <a:pt x="8652058" y="416886"/>
                  <a:pt x="8701676" y="414569"/>
                </a:cubicBezTo>
                <a:cubicBezTo>
                  <a:pt x="8721163" y="399040"/>
                  <a:pt x="8735137" y="413192"/>
                  <a:pt x="8773288" y="391295"/>
                </a:cubicBezTo>
                <a:cubicBezTo>
                  <a:pt x="8775124" y="392937"/>
                  <a:pt x="8777353" y="394408"/>
                  <a:pt x="8779909" y="395664"/>
                </a:cubicBezTo>
                <a:cubicBezTo>
                  <a:pt x="8794759" y="402954"/>
                  <a:pt x="8817153" y="401520"/>
                  <a:pt x="8829932" y="392461"/>
                </a:cubicBezTo>
                <a:cubicBezTo>
                  <a:pt x="8891235" y="362336"/>
                  <a:pt x="8949370" y="358860"/>
                  <a:pt x="9003386" y="349460"/>
                </a:cubicBezTo>
                <a:cubicBezTo>
                  <a:pt x="9064740" y="341657"/>
                  <a:pt x="9026331" y="373992"/>
                  <a:pt x="9101185" y="344080"/>
                </a:cubicBezTo>
                <a:cubicBezTo>
                  <a:pt x="9110310" y="353604"/>
                  <a:pt x="9120116" y="353365"/>
                  <a:pt x="9136185" y="347296"/>
                </a:cubicBezTo>
                <a:cubicBezTo>
                  <a:pt x="9166057" y="344262"/>
                  <a:pt x="9165783" y="369927"/>
                  <a:pt x="9194801" y="352367"/>
                </a:cubicBezTo>
                <a:cubicBezTo>
                  <a:pt x="9190472" y="366462"/>
                  <a:pt x="9252023" y="353523"/>
                  <a:pt x="9239316" y="368776"/>
                </a:cubicBezTo>
                <a:cubicBezTo>
                  <a:pt x="9259813" y="379833"/>
                  <a:pt x="9267827" y="358579"/>
                  <a:pt x="9288052" y="368014"/>
                </a:cubicBezTo>
                <a:cubicBezTo>
                  <a:pt x="9310099" y="368953"/>
                  <a:pt x="9274359" y="354287"/>
                  <a:pt x="9298465" y="351514"/>
                </a:cubicBezTo>
                <a:cubicBezTo>
                  <a:pt x="9327883" y="350627"/>
                  <a:pt x="9325850" y="325510"/>
                  <a:pt x="9350892" y="355996"/>
                </a:cubicBezTo>
                <a:lnTo>
                  <a:pt x="9430522" y="364586"/>
                </a:lnTo>
                <a:cubicBezTo>
                  <a:pt x="9447485" y="355425"/>
                  <a:pt x="9461870" y="358450"/>
                  <a:pt x="9476215" y="365325"/>
                </a:cubicBezTo>
                <a:cubicBezTo>
                  <a:pt x="9516917" y="360669"/>
                  <a:pt x="9555019" y="370080"/>
                  <a:pt x="9601276" y="371922"/>
                </a:cubicBezTo>
                <a:cubicBezTo>
                  <a:pt x="9650279" y="359692"/>
                  <a:pt x="9677305" y="380141"/>
                  <a:pt x="9726733" y="382019"/>
                </a:cubicBezTo>
                <a:cubicBezTo>
                  <a:pt x="9773839" y="358530"/>
                  <a:pt x="9760877" y="410908"/>
                  <a:pt x="9802144" y="407697"/>
                </a:cubicBezTo>
                <a:cubicBezTo>
                  <a:pt x="9868120" y="385365"/>
                  <a:pt x="9801669" y="424896"/>
                  <a:pt x="9905153" y="413868"/>
                </a:cubicBezTo>
                <a:cubicBezTo>
                  <a:pt x="9910811" y="410359"/>
                  <a:pt x="9923612" y="413238"/>
                  <a:pt x="9922553" y="417787"/>
                </a:cubicBezTo>
                <a:cubicBezTo>
                  <a:pt x="9945213" y="415195"/>
                  <a:pt x="10012509" y="437971"/>
                  <a:pt x="10044658" y="431295"/>
                </a:cubicBezTo>
                <a:cubicBezTo>
                  <a:pt x="10108994" y="441322"/>
                  <a:pt x="10138326" y="418598"/>
                  <a:pt x="10184585" y="420356"/>
                </a:cubicBezTo>
                <a:cubicBezTo>
                  <a:pt x="10238805" y="433245"/>
                  <a:pt x="10270973" y="446023"/>
                  <a:pt x="10366435" y="475646"/>
                </a:cubicBezTo>
                <a:lnTo>
                  <a:pt x="10688220" y="555476"/>
                </a:lnTo>
                <a:cubicBezTo>
                  <a:pt x="10812002" y="626549"/>
                  <a:pt x="10955764" y="565297"/>
                  <a:pt x="11026690" y="563899"/>
                </a:cubicBezTo>
                <a:cubicBezTo>
                  <a:pt x="11053150" y="535972"/>
                  <a:pt x="11079708" y="560938"/>
                  <a:pt x="11113779" y="547086"/>
                </a:cubicBezTo>
                <a:cubicBezTo>
                  <a:pt x="11191398" y="533240"/>
                  <a:pt x="11265999" y="496724"/>
                  <a:pt x="11369556" y="504937"/>
                </a:cubicBezTo>
                <a:cubicBezTo>
                  <a:pt x="11406977" y="422376"/>
                  <a:pt x="11530972" y="456417"/>
                  <a:pt x="11623342" y="401646"/>
                </a:cubicBezTo>
                <a:cubicBezTo>
                  <a:pt x="11678749" y="386540"/>
                  <a:pt x="11771467" y="415601"/>
                  <a:pt x="11786511" y="371608"/>
                </a:cubicBezTo>
                <a:cubicBezTo>
                  <a:pt x="11815065" y="394479"/>
                  <a:pt x="11834769" y="350469"/>
                  <a:pt x="11862577" y="343767"/>
                </a:cubicBezTo>
                <a:cubicBezTo>
                  <a:pt x="11886839" y="357655"/>
                  <a:pt x="11896496" y="342356"/>
                  <a:pt x="11916612" y="337028"/>
                </a:cubicBezTo>
                <a:cubicBezTo>
                  <a:pt x="11926953" y="346090"/>
                  <a:pt x="11944208" y="343709"/>
                  <a:pt x="11948830" y="331280"/>
                </a:cubicBezTo>
                <a:cubicBezTo>
                  <a:pt x="11937556" y="304981"/>
                  <a:pt x="11999127" y="312097"/>
                  <a:pt x="12001583" y="292861"/>
                </a:cubicBezTo>
                <a:cubicBezTo>
                  <a:pt x="12027437" y="287117"/>
                  <a:pt x="12120562" y="289932"/>
                  <a:pt x="12174977" y="277870"/>
                </a:cubicBezTo>
                <a:lnTo>
                  <a:pt x="12192000" y="269767"/>
                </a:lnTo>
                <a:lnTo>
                  <a:pt x="12192000" y="5013196"/>
                </a:lnTo>
                <a:lnTo>
                  <a:pt x="0" y="5013196"/>
                </a:lnTo>
                <a:lnTo>
                  <a:pt x="0" y="630667"/>
                </a:lnTo>
                <a:lnTo>
                  <a:pt x="11075" y="628396"/>
                </a:lnTo>
                <a:cubicBezTo>
                  <a:pt x="23002" y="626376"/>
                  <a:pt x="33255" y="624731"/>
                  <a:pt x="44061" y="621814"/>
                </a:cubicBezTo>
                <a:cubicBezTo>
                  <a:pt x="78982" y="608550"/>
                  <a:pt x="115649" y="579219"/>
                  <a:pt x="136694" y="569633"/>
                </a:cubicBezTo>
                <a:lnTo>
                  <a:pt x="170342" y="564295"/>
                </a:lnTo>
                <a:cubicBezTo>
                  <a:pt x="169880" y="561325"/>
                  <a:pt x="169417" y="558353"/>
                  <a:pt x="168955" y="555382"/>
                </a:cubicBezTo>
                <a:lnTo>
                  <a:pt x="181474" y="554499"/>
                </a:lnTo>
                <a:lnTo>
                  <a:pt x="209440" y="553779"/>
                </a:lnTo>
                <a:cubicBezTo>
                  <a:pt x="226869" y="552113"/>
                  <a:pt x="275442" y="553383"/>
                  <a:pt x="293152" y="549794"/>
                </a:cubicBezTo>
                <a:cubicBezTo>
                  <a:pt x="298104" y="540169"/>
                  <a:pt x="305921" y="534831"/>
                  <a:pt x="315693" y="532248"/>
                </a:cubicBezTo>
                <a:lnTo>
                  <a:pt x="337305" y="531590"/>
                </a:lnTo>
                <a:lnTo>
                  <a:pt x="462252" y="506369"/>
                </a:lnTo>
                <a:lnTo>
                  <a:pt x="479457" y="504341"/>
                </a:lnTo>
                <a:lnTo>
                  <a:pt x="488653" y="496475"/>
                </a:lnTo>
                <a:cubicBezTo>
                  <a:pt x="495751" y="494808"/>
                  <a:pt x="516240" y="495433"/>
                  <a:pt x="522053" y="494343"/>
                </a:cubicBezTo>
                <a:lnTo>
                  <a:pt x="523520" y="489931"/>
                </a:lnTo>
                <a:cubicBezTo>
                  <a:pt x="541965" y="482593"/>
                  <a:pt x="611396" y="458013"/>
                  <a:pt x="632714" y="450319"/>
                </a:cubicBezTo>
                <a:cubicBezTo>
                  <a:pt x="637120" y="456979"/>
                  <a:pt x="646523" y="446165"/>
                  <a:pt x="651426" y="443762"/>
                </a:cubicBezTo>
                <a:cubicBezTo>
                  <a:pt x="652273" y="448286"/>
                  <a:pt x="664268" y="449456"/>
                  <a:pt x="667724" y="445356"/>
                </a:cubicBezTo>
                <a:cubicBezTo>
                  <a:pt x="751466" y="421701"/>
                  <a:pt x="710176" y="468211"/>
                  <a:pt x="757679" y="438363"/>
                </a:cubicBezTo>
                <a:cubicBezTo>
                  <a:pt x="766141" y="436289"/>
                  <a:pt x="773060" y="437997"/>
                  <a:pt x="779159" y="441277"/>
                </a:cubicBezTo>
                <a:lnTo>
                  <a:pt x="788293" y="448081"/>
                </a:lnTo>
                <a:lnTo>
                  <a:pt x="822923" y="434292"/>
                </a:lnTo>
                <a:cubicBezTo>
                  <a:pt x="840014" y="429396"/>
                  <a:pt x="858036" y="426029"/>
                  <a:pt x="876559" y="424306"/>
                </a:cubicBezTo>
                <a:cubicBezTo>
                  <a:pt x="880889" y="433506"/>
                  <a:pt x="895209" y="420068"/>
                  <a:pt x="902011" y="417336"/>
                </a:cubicBezTo>
                <a:cubicBezTo>
                  <a:pt x="902191" y="423390"/>
                  <a:pt x="917419" y="426022"/>
                  <a:pt x="922715" y="420917"/>
                </a:cubicBezTo>
                <a:cubicBezTo>
                  <a:pt x="1035495" y="397234"/>
                  <a:pt x="972839" y="454951"/>
                  <a:pt x="1040139" y="419808"/>
                </a:cubicBezTo>
                <a:cubicBezTo>
                  <a:pt x="1051469" y="417835"/>
                  <a:pt x="1060048" y="420716"/>
                  <a:pt x="1067251" y="425602"/>
                </a:cubicBezTo>
                <a:lnTo>
                  <a:pt x="1080272" y="437887"/>
                </a:lnTo>
                <a:lnTo>
                  <a:pt x="1090219" y="433244"/>
                </a:lnTo>
                <a:cubicBezTo>
                  <a:pt x="1128054" y="432213"/>
                  <a:pt x="1139443" y="444840"/>
                  <a:pt x="1161226" y="431522"/>
                </a:cubicBezTo>
                <a:cubicBezTo>
                  <a:pt x="1194247" y="457797"/>
                  <a:pt x="1182853" y="433812"/>
                  <a:pt x="1207525" y="429257"/>
                </a:cubicBezTo>
                <a:cubicBezTo>
                  <a:pt x="1226951" y="423550"/>
                  <a:pt x="1190923" y="413889"/>
                  <a:pt x="1210030" y="412023"/>
                </a:cubicBezTo>
                <a:cubicBezTo>
                  <a:pt x="1230853" y="418586"/>
                  <a:pt x="1229491" y="397066"/>
                  <a:pt x="1251170" y="405160"/>
                </a:cubicBezTo>
                <a:cubicBezTo>
                  <a:pt x="1246235" y="421478"/>
                  <a:pt x="1293590" y="401251"/>
                  <a:pt x="1295331" y="415400"/>
                </a:cubicBezTo>
                <a:cubicBezTo>
                  <a:pt x="1313247" y="394801"/>
                  <a:pt x="1322885" y="419606"/>
                  <a:pt x="1347118" y="412922"/>
                </a:cubicBezTo>
                <a:cubicBezTo>
                  <a:pt x="1358442" y="405047"/>
                  <a:pt x="1366690" y="403583"/>
                  <a:pt x="1378108" y="411628"/>
                </a:cubicBezTo>
                <a:cubicBezTo>
                  <a:pt x="1430244" y="373345"/>
                  <a:pt x="1410029" y="409382"/>
                  <a:pt x="1459192" y="394137"/>
                </a:cubicBezTo>
                <a:cubicBezTo>
                  <a:pt x="1501499" y="378273"/>
                  <a:pt x="1549591" y="367610"/>
                  <a:pt x="1590120" y="330826"/>
                </a:cubicBezTo>
                <a:cubicBezTo>
                  <a:pt x="1597495" y="320478"/>
                  <a:pt x="1615987" y="316279"/>
                  <a:pt x="1631417" y="321445"/>
                </a:cubicBezTo>
                <a:cubicBezTo>
                  <a:pt x="1634069" y="322335"/>
                  <a:pt x="1636534" y="323476"/>
                  <a:pt x="1638727" y="324828"/>
                </a:cubicBezTo>
                <a:cubicBezTo>
                  <a:pt x="1674229" y="318675"/>
                  <a:pt x="1804005" y="291708"/>
                  <a:pt x="1844438" y="284522"/>
                </a:cubicBezTo>
                <a:cubicBezTo>
                  <a:pt x="1847960" y="297582"/>
                  <a:pt x="1868036" y="273541"/>
                  <a:pt x="1881324" y="281715"/>
                </a:cubicBezTo>
                <a:cubicBezTo>
                  <a:pt x="1890865" y="288925"/>
                  <a:pt x="1899182" y="283313"/>
                  <a:pt x="1908999" y="282556"/>
                </a:cubicBezTo>
                <a:cubicBezTo>
                  <a:pt x="1922050" y="288125"/>
                  <a:pt x="1964084" y="276888"/>
                  <a:pt x="1974956" y="269176"/>
                </a:cubicBezTo>
                <a:cubicBezTo>
                  <a:pt x="2000789" y="242591"/>
                  <a:pt x="2060915" y="260908"/>
                  <a:pt x="2082409" y="240508"/>
                </a:cubicBezTo>
                <a:cubicBezTo>
                  <a:pt x="2090286" y="237431"/>
                  <a:pt x="2098026" y="236104"/>
                  <a:pt x="2105639" y="235866"/>
                </a:cubicBezTo>
                <a:lnTo>
                  <a:pt x="2126992" y="237686"/>
                </a:lnTo>
                <a:lnTo>
                  <a:pt x="2133154" y="243170"/>
                </a:lnTo>
                <a:lnTo>
                  <a:pt x="2146154" y="241550"/>
                </a:lnTo>
                <a:lnTo>
                  <a:pt x="2149901" y="242334"/>
                </a:lnTo>
                <a:cubicBezTo>
                  <a:pt x="2157061" y="243856"/>
                  <a:pt x="2164126" y="245165"/>
                  <a:pt x="2171100" y="245607"/>
                </a:cubicBezTo>
                <a:cubicBezTo>
                  <a:pt x="2161432" y="217726"/>
                  <a:pt x="2228843" y="244778"/>
                  <a:pt x="2209148" y="222443"/>
                </a:cubicBezTo>
                <a:cubicBezTo>
                  <a:pt x="2245795" y="220027"/>
                  <a:pt x="2217435" y="199404"/>
                  <a:pt x="2261889" y="218750"/>
                </a:cubicBezTo>
                <a:cubicBezTo>
                  <a:pt x="2318421" y="194794"/>
                  <a:pt x="2408342" y="201713"/>
                  <a:pt x="2452315" y="166117"/>
                </a:cubicBezTo>
                <a:cubicBezTo>
                  <a:pt x="2447016" y="179502"/>
                  <a:pt x="2471204" y="189377"/>
                  <a:pt x="2487710" y="182485"/>
                </a:cubicBezTo>
                <a:cubicBezTo>
                  <a:pt x="2469218" y="234964"/>
                  <a:pt x="2552592" y="134331"/>
                  <a:pt x="2567870" y="169640"/>
                </a:cubicBezTo>
                <a:cubicBezTo>
                  <a:pt x="2567993" y="136603"/>
                  <a:pt x="2641492" y="79264"/>
                  <a:pt x="2677053" y="105731"/>
                </a:cubicBezTo>
                <a:cubicBezTo>
                  <a:pt x="2730362" y="98156"/>
                  <a:pt x="2767701" y="70180"/>
                  <a:pt x="2823914" y="80085"/>
                </a:cubicBezTo>
                <a:cubicBezTo>
                  <a:pt x="2825573" y="75636"/>
                  <a:pt x="2828354" y="71885"/>
                  <a:pt x="2831912" y="68644"/>
                </a:cubicBezTo>
                <a:lnTo>
                  <a:pt x="2843870" y="60725"/>
                </a:lnTo>
                <a:lnTo>
                  <a:pt x="2846217" y="61243"/>
                </a:lnTo>
                <a:cubicBezTo>
                  <a:pt x="2855406" y="61177"/>
                  <a:pt x="2860075" y="59230"/>
                  <a:pt x="2862745" y="56460"/>
                </a:cubicBezTo>
                <a:lnTo>
                  <a:pt x="2864596" y="52436"/>
                </a:lnTo>
                <a:lnTo>
                  <a:pt x="2875381" y="48221"/>
                </a:lnTo>
                <a:lnTo>
                  <a:pt x="2895139" y="37404"/>
                </a:lnTo>
                <a:lnTo>
                  <a:pt x="2900232" y="37736"/>
                </a:lnTo>
                <a:lnTo>
                  <a:pt x="2932205" y="25091"/>
                </a:lnTo>
                <a:lnTo>
                  <a:pt x="2933310" y="26034"/>
                </a:lnTo>
                <a:cubicBezTo>
                  <a:pt x="2936512" y="27864"/>
                  <a:pt x="2940256" y="28670"/>
                  <a:pt x="2945218" y="27359"/>
                </a:cubicBezTo>
                <a:cubicBezTo>
                  <a:pt x="2947316" y="45762"/>
                  <a:pt x="2952012" y="32829"/>
                  <a:pt x="2966465" y="27335"/>
                </a:cubicBezTo>
                <a:cubicBezTo>
                  <a:pt x="2972951" y="54691"/>
                  <a:pt x="3008144" y="29186"/>
                  <a:pt x="3023668" y="41123"/>
                </a:cubicBezTo>
                <a:cubicBezTo>
                  <a:pt x="3034143" y="36470"/>
                  <a:pt x="3045337" y="32050"/>
                  <a:pt x="3057077" y="28063"/>
                </a:cubicBezTo>
                <a:lnTo>
                  <a:pt x="3151915" y="24461"/>
                </a:lnTo>
                <a:lnTo>
                  <a:pt x="3251671" y="44793"/>
                </a:lnTo>
                <a:cubicBezTo>
                  <a:pt x="3288430" y="44614"/>
                  <a:pt x="3320402" y="52254"/>
                  <a:pt x="3351400" y="45905"/>
                </a:cubicBezTo>
                <a:cubicBezTo>
                  <a:pt x="3364152" y="52066"/>
                  <a:pt x="3376107" y="54432"/>
                  <a:pt x="3387481" y="44661"/>
                </a:cubicBezTo>
                <a:cubicBezTo>
                  <a:pt x="3421834" y="47236"/>
                  <a:pt x="3430384" y="60743"/>
                  <a:pt x="3451923" y="49700"/>
                </a:cubicBezTo>
                <a:cubicBezTo>
                  <a:pt x="3471592" y="71444"/>
                  <a:pt x="3472580" y="62993"/>
                  <a:pt x="3481520" y="56505"/>
                </a:cubicBezTo>
                <a:lnTo>
                  <a:pt x="3482804" y="56030"/>
                </a:lnTo>
                <a:lnTo>
                  <a:pt x="3485495" y="59139"/>
                </a:lnTo>
                <a:lnTo>
                  <a:pt x="3490972" y="60504"/>
                </a:lnTo>
                <a:lnTo>
                  <a:pt x="3505835" y="59295"/>
                </a:lnTo>
                <a:lnTo>
                  <a:pt x="3511410" y="58026"/>
                </a:lnTo>
                <a:cubicBezTo>
                  <a:pt x="3515254" y="57455"/>
                  <a:pt x="3517816" y="57465"/>
                  <a:pt x="3519598" y="57901"/>
                </a:cubicBezTo>
                <a:lnTo>
                  <a:pt x="3519807" y="58156"/>
                </a:lnTo>
                <a:lnTo>
                  <a:pt x="3527466" y="57534"/>
                </a:lnTo>
                <a:cubicBezTo>
                  <a:pt x="3540383" y="55888"/>
                  <a:pt x="3552942" y="53726"/>
                  <a:pt x="3564889" y="51208"/>
                </a:cubicBezTo>
                <a:cubicBezTo>
                  <a:pt x="3575289" y="65525"/>
                  <a:pt x="3619274" y="47602"/>
                  <a:pt x="3614922" y="75022"/>
                </a:cubicBezTo>
                <a:cubicBezTo>
                  <a:pt x="3631051" y="72436"/>
                  <a:pt x="3640626" y="60912"/>
                  <a:pt x="3635506" y="78936"/>
                </a:cubicBezTo>
                <a:cubicBezTo>
                  <a:pt x="3640824" y="78600"/>
                  <a:pt x="3644132" y="80065"/>
                  <a:pt x="3646525" y="82411"/>
                </a:cubicBezTo>
                <a:lnTo>
                  <a:pt x="3647224" y="83521"/>
                </a:lnTo>
                <a:lnTo>
                  <a:pt x="3683100" y="77327"/>
                </a:lnTo>
                <a:lnTo>
                  <a:pt x="3687901" y="78590"/>
                </a:lnTo>
                <a:lnTo>
                  <a:pt x="3711234" y="71883"/>
                </a:lnTo>
                <a:lnTo>
                  <a:pt x="3723318" y="69843"/>
                </a:lnTo>
                <a:lnTo>
                  <a:pt x="3726677" y="66330"/>
                </a:lnTo>
                <a:cubicBezTo>
                  <a:pt x="3730335" y="64168"/>
                  <a:pt x="3735615" y="63170"/>
                  <a:pt x="3744535" y="64808"/>
                </a:cubicBezTo>
                <a:lnTo>
                  <a:pt x="3746608" y="65740"/>
                </a:lnTo>
                <a:lnTo>
                  <a:pt x="3761262" y="60365"/>
                </a:lnTo>
                <a:cubicBezTo>
                  <a:pt x="3765968" y="57919"/>
                  <a:pt x="3770117" y="54839"/>
                  <a:pt x="3773451" y="50884"/>
                </a:cubicBezTo>
                <a:cubicBezTo>
                  <a:pt x="3824036" y="70790"/>
                  <a:pt x="3871065" y="50900"/>
                  <a:pt x="3925626" y="53519"/>
                </a:cubicBezTo>
                <a:cubicBezTo>
                  <a:pt x="3949771" y="85474"/>
                  <a:pt x="4043223" y="44139"/>
                  <a:pt x="4056184" y="12503"/>
                </a:cubicBezTo>
                <a:cubicBezTo>
                  <a:pt x="4056987" y="40004"/>
                  <a:pt x="4124598" y="1322"/>
                  <a:pt x="4142196" y="3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B5204985-3282-58DC-8FB2-C00923D34F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0862833"/>
              </p:ext>
            </p:extLst>
          </p:nvPr>
        </p:nvGraphicFramePr>
        <p:xfrm>
          <a:off x="1050925" y="2504941"/>
          <a:ext cx="9810750" cy="3749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0423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0F584D22-CD28-4363-A679-ACA953A2A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B0E491B-5098-4794-9326-BC6DB4755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47" y="2992"/>
            <a:ext cx="12193149" cy="2344739"/>
          </a:xfrm>
          <a:custGeom>
            <a:avLst/>
            <a:gdLst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50277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522499 w 12192001"/>
              <a:gd name="connsiteY26" fmla="*/ 1207528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37318 w 12192001"/>
              <a:gd name="connsiteY70" fmla="*/ 1920435 h 2344739"/>
              <a:gd name="connsiteX71" fmla="*/ 9113812 w 12192001"/>
              <a:gd name="connsiteY71" fmla="*/ 1919069 h 2344739"/>
              <a:gd name="connsiteX72" fmla="*/ 9053453 w 12192001"/>
              <a:gd name="connsiteY72" fmla="*/ 1910755 h 2344739"/>
              <a:gd name="connsiteX73" fmla="*/ 9005486 w 12192001"/>
              <a:gd name="connsiteY73" fmla="*/ 1914040 h 2344739"/>
              <a:gd name="connsiteX74" fmla="*/ 9005201 w 12192001"/>
              <a:gd name="connsiteY74" fmla="*/ 1913800 h 2344739"/>
              <a:gd name="connsiteX75" fmla="*/ 8996232 w 12192001"/>
              <a:gd name="connsiteY75" fmla="*/ 1915011 h 2344739"/>
              <a:gd name="connsiteX76" fmla="*/ 8990394 w 12192001"/>
              <a:gd name="connsiteY76" fmla="*/ 1917072 h 2344739"/>
              <a:gd name="connsiteX77" fmla="*/ 8974337 w 12192001"/>
              <a:gd name="connsiteY77" fmla="*/ 1920298 h 2344739"/>
              <a:gd name="connsiteX78" fmla="*/ 8968011 w 12192001"/>
              <a:gd name="connsiteY78" fmla="*/ 1919598 h 2344739"/>
              <a:gd name="connsiteX79" fmla="*/ 8963048 w 12192001"/>
              <a:gd name="connsiteY79" fmla="*/ 1917373 h 2344739"/>
              <a:gd name="connsiteX80" fmla="*/ 8928988 w 12192001"/>
              <a:gd name="connsiteY80" fmla="*/ 1914185 h 2344739"/>
              <a:gd name="connsiteX81" fmla="*/ 8752444 w 12192001"/>
              <a:gd name="connsiteY81" fmla="*/ 1933417 h 2344739"/>
              <a:gd name="connsiteX82" fmla="*/ 8707847 w 12192001"/>
              <a:gd name="connsiteY82" fmla="*/ 1935518 h 2344739"/>
              <a:gd name="connsiteX83" fmla="*/ 8596071 w 12192001"/>
              <a:gd name="connsiteY83" fmla="*/ 1944090 h 2344739"/>
              <a:gd name="connsiteX84" fmla="*/ 8525230 w 12192001"/>
              <a:gd name="connsiteY84" fmla="*/ 1929248 h 2344739"/>
              <a:gd name="connsiteX85" fmla="*/ 8510983 w 12192001"/>
              <a:gd name="connsiteY85" fmla="*/ 1935163 h 2344739"/>
              <a:gd name="connsiteX86" fmla="*/ 8506167 w 12192001"/>
              <a:gd name="connsiteY86" fmla="*/ 1938164 h 2344739"/>
              <a:gd name="connsiteX87" fmla="*/ 8497968 w 12192001"/>
              <a:gd name="connsiteY87" fmla="*/ 1940902 h 2344739"/>
              <a:gd name="connsiteX88" fmla="*/ 8497594 w 12192001"/>
              <a:gd name="connsiteY88" fmla="*/ 1940723 h 2344739"/>
              <a:gd name="connsiteX89" fmla="*/ 8490249 w 12192001"/>
              <a:gd name="connsiteY89" fmla="*/ 1943773 h 2344739"/>
              <a:gd name="connsiteX90" fmla="*/ 8367182 w 12192001"/>
              <a:gd name="connsiteY90" fmla="*/ 1957815 h 2344739"/>
              <a:gd name="connsiteX91" fmla="*/ 8353799 w 12192001"/>
              <a:gd name="connsiteY91" fmla="*/ 1958009 h 2344739"/>
              <a:gd name="connsiteX92" fmla="*/ 8352373 w 12192001"/>
              <a:gd name="connsiteY92" fmla="*/ 1957169 h 2344739"/>
              <a:gd name="connsiteX93" fmla="*/ 8320104 w 12192001"/>
              <a:gd name="connsiteY93" fmla="*/ 1974587 h 2344739"/>
              <a:gd name="connsiteX94" fmla="*/ 8314433 w 12192001"/>
              <a:gd name="connsiteY94" fmla="*/ 1974913 h 2344739"/>
              <a:gd name="connsiteX95" fmla="*/ 8295174 w 12192001"/>
              <a:gd name="connsiteY95" fmla="*/ 1988808 h 2344739"/>
              <a:gd name="connsiteX96" fmla="*/ 8284276 w 12192001"/>
              <a:gd name="connsiteY96" fmla="*/ 1994631 h 2344739"/>
              <a:gd name="connsiteX97" fmla="*/ 8283150 w 12192001"/>
              <a:gd name="connsiteY97" fmla="*/ 1999074 h 2344739"/>
              <a:gd name="connsiteX98" fmla="*/ 8266076 w 12192001"/>
              <a:gd name="connsiteY98" fmla="*/ 2006249 h 2344739"/>
              <a:gd name="connsiteX99" fmla="*/ 8263377 w 12192001"/>
              <a:gd name="connsiteY99" fmla="*/ 2006019 h 2344739"/>
              <a:gd name="connsiteX100" fmla="*/ 8252033 w 12192001"/>
              <a:gd name="connsiteY100" fmla="*/ 2015862 h 2344739"/>
              <a:gd name="connsiteX101" fmla="*/ 8245834 w 12192001"/>
              <a:gd name="connsiteY101" fmla="*/ 2028854 h 2344739"/>
              <a:gd name="connsiteX102" fmla="*/ 8090272 w 12192001"/>
              <a:gd name="connsiteY102" fmla="*/ 2075015 h 2344739"/>
              <a:gd name="connsiteX103" fmla="*/ 7905407 w 12192001"/>
              <a:gd name="connsiteY103" fmla="*/ 2116988 h 2344739"/>
              <a:gd name="connsiteX104" fmla="*/ 7718745 w 12192001"/>
              <a:gd name="connsiteY104" fmla="*/ 2142703 h 2344739"/>
              <a:gd name="connsiteX105" fmla="*/ 7614347 w 12192001"/>
              <a:gd name="connsiteY105" fmla="*/ 2139232 h 2344739"/>
              <a:gd name="connsiteX106" fmla="*/ 7527543 w 12192001"/>
              <a:gd name="connsiteY106" fmla="*/ 2145060 h 2344739"/>
              <a:gd name="connsiteX107" fmla="*/ 7519571 w 12192001"/>
              <a:gd name="connsiteY107" fmla="*/ 2147613 h 2344739"/>
              <a:gd name="connsiteX108" fmla="*/ 7507411 w 12192001"/>
              <a:gd name="connsiteY108" fmla="*/ 2148948 h 2344739"/>
              <a:gd name="connsiteX109" fmla="*/ 7507040 w 12192001"/>
              <a:gd name="connsiteY109" fmla="*/ 2148621 h 2344739"/>
              <a:gd name="connsiteX110" fmla="*/ 7495795 w 12192001"/>
              <a:gd name="connsiteY110" fmla="*/ 2150573 h 2344739"/>
              <a:gd name="connsiteX111" fmla="*/ 7405391 w 12192001"/>
              <a:gd name="connsiteY111" fmla="*/ 2142468 h 2344739"/>
              <a:gd name="connsiteX112" fmla="*/ 7312180 w 12192001"/>
              <a:gd name="connsiteY112" fmla="*/ 2132873 h 2344739"/>
              <a:gd name="connsiteX113" fmla="*/ 7310853 w 12192001"/>
              <a:gd name="connsiteY113" fmla="*/ 2131431 h 2344739"/>
              <a:gd name="connsiteX114" fmla="*/ 7218559 w 12192001"/>
              <a:gd name="connsiteY114" fmla="*/ 2156680 h 2344739"/>
              <a:gd name="connsiteX115" fmla="*/ 7201101 w 12192001"/>
              <a:gd name="connsiteY115" fmla="*/ 2161230 h 2344739"/>
              <a:gd name="connsiteX116" fmla="*/ 7197004 w 12192001"/>
              <a:gd name="connsiteY116" fmla="*/ 2166588 h 2344739"/>
              <a:gd name="connsiteX117" fmla="*/ 7170808 w 12192001"/>
              <a:gd name="connsiteY117" fmla="*/ 2171236 h 2344739"/>
              <a:gd name="connsiteX118" fmla="*/ 7096988 w 12192001"/>
              <a:gd name="connsiteY118" fmla="*/ 2183464 h 2344739"/>
              <a:gd name="connsiteX119" fmla="*/ 7018496 w 12192001"/>
              <a:gd name="connsiteY119" fmla="*/ 2183090 h 2344739"/>
              <a:gd name="connsiteX120" fmla="*/ 6904146 w 12192001"/>
              <a:gd name="connsiteY120" fmla="*/ 2212596 h 2344739"/>
              <a:gd name="connsiteX121" fmla="*/ 6708222 w 12192001"/>
              <a:gd name="connsiteY121" fmla="*/ 2240551 h 2344739"/>
              <a:gd name="connsiteX122" fmla="*/ 6549454 w 12192001"/>
              <a:gd name="connsiteY122" fmla="*/ 2269327 h 2344739"/>
              <a:gd name="connsiteX123" fmla="*/ 6317560 w 12192001"/>
              <a:gd name="connsiteY123" fmla="*/ 2316127 h 2344739"/>
              <a:gd name="connsiteX124" fmla="*/ 6168674 w 12192001"/>
              <a:gd name="connsiteY124" fmla="*/ 2318214 h 2344739"/>
              <a:gd name="connsiteX125" fmla="*/ 6073848 w 12192001"/>
              <a:gd name="connsiteY125" fmla="*/ 2338676 h 2344739"/>
              <a:gd name="connsiteX126" fmla="*/ 6068529 w 12192001"/>
              <a:gd name="connsiteY126" fmla="*/ 2337139 h 2344739"/>
              <a:gd name="connsiteX127" fmla="*/ 6048638 w 12192001"/>
              <a:gd name="connsiteY127" fmla="*/ 2337822 h 2344739"/>
              <a:gd name="connsiteX128" fmla="*/ 6041285 w 12192001"/>
              <a:gd name="connsiteY128" fmla="*/ 2329473 h 2344739"/>
              <a:gd name="connsiteX129" fmla="*/ 6010090 w 12192001"/>
              <a:gd name="connsiteY129" fmla="*/ 2324380 h 2344739"/>
              <a:gd name="connsiteX130" fmla="*/ 5957375 w 12192001"/>
              <a:gd name="connsiteY130" fmla="*/ 2328024 h 2344739"/>
              <a:gd name="connsiteX131" fmla="*/ 5758919 w 12192001"/>
              <a:gd name="connsiteY131" fmla="*/ 2343716 h 2344739"/>
              <a:gd name="connsiteX132" fmla="*/ 5626960 w 12192001"/>
              <a:gd name="connsiteY132" fmla="*/ 2344739 h 2344739"/>
              <a:gd name="connsiteX133" fmla="*/ 5470906 w 12192001"/>
              <a:gd name="connsiteY133" fmla="*/ 2330719 h 2344739"/>
              <a:gd name="connsiteX134" fmla="*/ 5432761 w 12192001"/>
              <a:gd name="connsiteY134" fmla="*/ 2319466 h 2344739"/>
              <a:gd name="connsiteX135" fmla="*/ 5381669 w 12192001"/>
              <a:gd name="connsiteY135" fmla="*/ 2301764 h 2344739"/>
              <a:gd name="connsiteX136" fmla="*/ 5261764 w 12192001"/>
              <a:gd name="connsiteY136" fmla="*/ 2281347 h 2344739"/>
              <a:gd name="connsiteX137" fmla="*/ 5222961 w 12192001"/>
              <a:gd name="connsiteY137" fmla="*/ 2270223 h 2344739"/>
              <a:gd name="connsiteX138" fmla="*/ 5174660 w 12192001"/>
              <a:gd name="connsiteY138" fmla="*/ 2267233 h 2344739"/>
              <a:gd name="connsiteX139" fmla="*/ 5156554 w 12192001"/>
              <a:gd name="connsiteY139" fmla="*/ 2260010 h 2344739"/>
              <a:gd name="connsiteX140" fmla="*/ 5142599 w 12192001"/>
              <a:gd name="connsiteY140" fmla="*/ 2256610 h 2344739"/>
              <a:gd name="connsiteX141" fmla="*/ 5139596 w 12192001"/>
              <a:gd name="connsiteY141" fmla="*/ 2254509 h 2344739"/>
              <a:gd name="connsiteX142" fmla="*/ 5121659 w 12192001"/>
              <a:gd name="connsiteY142" fmla="*/ 2243656 h 2344739"/>
              <a:gd name="connsiteX143" fmla="*/ 5065790 w 12192001"/>
              <a:gd name="connsiteY143" fmla="*/ 2250227 h 2344739"/>
              <a:gd name="connsiteX144" fmla="*/ 5011514 w 12192001"/>
              <a:gd name="connsiteY144" fmla="*/ 2233846 h 2344739"/>
              <a:gd name="connsiteX145" fmla="*/ 4840441 w 12192001"/>
              <a:gd name="connsiteY145" fmla="*/ 2209829 h 2344739"/>
              <a:gd name="connsiteX146" fmla="*/ 4762447 w 12192001"/>
              <a:gd name="connsiteY146" fmla="*/ 2182061 h 2344739"/>
              <a:gd name="connsiteX147" fmla="*/ 4723186 w 12192001"/>
              <a:gd name="connsiteY147" fmla="*/ 2173047 h 2344739"/>
              <a:gd name="connsiteX148" fmla="*/ 4721176 w 12192001"/>
              <a:gd name="connsiteY148" fmla="*/ 2172298 h 2344739"/>
              <a:gd name="connsiteX149" fmla="*/ 4722111 w 12192001"/>
              <a:gd name="connsiteY149" fmla="*/ 2172087 h 2344739"/>
              <a:gd name="connsiteX150" fmla="*/ 4717202 w 12192001"/>
              <a:gd name="connsiteY150" fmla="*/ 2170817 h 2344739"/>
              <a:gd name="connsiteX151" fmla="*/ 4721176 w 12192001"/>
              <a:gd name="connsiteY151" fmla="*/ 2172298 h 2344739"/>
              <a:gd name="connsiteX152" fmla="*/ 4715526 w 12192001"/>
              <a:gd name="connsiteY152" fmla="*/ 2173573 h 2344739"/>
              <a:gd name="connsiteX153" fmla="*/ 4515814 w 12192001"/>
              <a:gd name="connsiteY153" fmla="*/ 2163671 h 2344739"/>
              <a:gd name="connsiteX154" fmla="*/ 4428543 w 12192001"/>
              <a:gd name="connsiteY154" fmla="*/ 2153020 h 2344739"/>
              <a:gd name="connsiteX155" fmla="*/ 4362875 w 12192001"/>
              <a:gd name="connsiteY155" fmla="*/ 2151674 h 2344739"/>
              <a:gd name="connsiteX156" fmla="*/ 4316966 w 12192001"/>
              <a:gd name="connsiteY156" fmla="*/ 2158289 h 2344739"/>
              <a:gd name="connsiteX157" fmla="*/ 4315110 w 12192001"/>
              <a:gd name="connsiteY157" fmla="*/ 2156948 h 2344739"/>
              <a:gd name="connsiteX158" fmla="*/ 4295144 w 12192001"/>
              <a:gd name="connsiteY158" fmla="*/ 2155069 h 2344739"/>
              <a:gd name="connsiteX159" fmla="*/ 4290064 w 12192001"/>
              <a:gd name="connsiteY159" fmla="*/ 2157986 h 2344739"/>
              <a:gd name="connsiteX160" fmla="*/ 4276142 w 12192001"/>
              <a:gd name="connsiteY160" fmla="*/ 2157740 h 2344739"/>
              <a:gd name="connsiteX161" fmla="*/ 4248117 w 12192001"/>
              <a:gd name="connsiteY161" fmla="*/ 2160064 h 2344739"/>
              <a:gd name="connsiteX162" fmla="*/ 4202051 w 12192001"/>
              <a:gd name="connsiteY162" fmla="*/ 2157269 h 2344739"/>
              <a:gd name="connsiteX163" fmla="*/ 4201745 w 12192001"/>
              <a:gd name="connsiteY163" fmla="*/ 2156010 h 2344739"/>
              <a:gd name="connsiteX164" fmla="*/ 4191248 w 12192001"/>
              <a:gd name="connsiteY164" fmla="*/ 2150376 h 2344739"/>
              <a:gd name="connsiteX165" fmla="*/ 4142745 w 12192001"/>
              <a:gd name="connsiteY165" fmla="*/ 2134511 h 2344739"/>
              <a:gd name="connsiteX166" fmla="*/ 4083097 w 12192001"/>
              <a:gd name="connsiteY166" fmla="*/ 2107978 h 2344739"/>
              <a:gd name="connsiteX167" fmla="*/ 4074546 w 12192001"/>
              <a:gd name="connsiteY167" fmla="*/ 2107143 h 2344739"/>
              <a:gd name="connsiteX168" fmla="*/ 4074427 w 12192001"/>
              <a:gd name="connsiteY168" fmla="*/ 2106844 h 2344739"/>
              <a:gd name="connsiteX169" fmla="*/ 4065510 w 12192001"/>
              <a:gd name="connsiteY169" fmla="*/ 2105400 h 2344739"/>
              <a:gd name="connsiteX170" fmla="*/ 4058954 w 12192001"/>
              <a:gd name="connsiteY170" fmla="*/ 2105618 h 2344739"/>
              <a:gd name="connsiteX171" fmla="*/ 4042364 w 12192001"/>
              <a:gd name="connsiteY171" fmla="*/ 2103997 h 2344739"/>
              <a:gd name="connsiteX172" fmla="*/ 4036997 w 12192001"/>
              <a:gd name="connsiteY172" fmla="*/ 2101563 h 2344739"/>
              <a:gd name="connsiteX173" fmla="*/ 4035363 w 12192001"/>
              <a:gd name="connsiteY173" fmla="*/ 2097896 h 2344739"/>
              <a:gd name="connsiteX174" fmla="*/ 4033778 w 12192001"/>
              <a:gd name="connsiteY174" fmla="*/ 2098131 h 2344739"/>
              <a:gd name="connsiteX175" fmla="*/ 4004538 w 12192001"/>
              <a:gd name="connsiteY175" fmla="*/ 2085563 h 2344739"/>
              <a:gd name="connsiteX176" fmla="*/ 3936846 w 12192001"/>
              <a:gd name="connsiteY176" fmla="*/ 2068106 h 2344739"/>
              <a:gd name="connsiteX177" fmla="*/ 3897275 w 12192001"/>
              <a:gd name="connsiteY177" fmla="*/ 2062451 h 2344739"/>
              <a:gd name="connsiteX178" fmla="*/ 3789760 w 12192001"/>
              <a:gd name="connsiteY178" fmla="*/ 2042213 h 2344739"/>
              <a:gd name="connsiteX179" fmla="*/ 3682513 w 12192001"/>
              <a:gd name="connsiteY179" fmla="*/ 2018290 h 2344739"/>
              <a:gd name="connsiteX180" fmla="*/ 3610035 w 12192001"/>
              <a:gd name="connsiteY180" fmla="*/ 1986019 h 2344739"/>
              <a:gd name="connsiteX181" fmla="*/ 3603855 w 12192001"/>
              <a:gd name="connsiteY181" fmla="*/ 1987381 h 2344739"/>
              <a:gd name="connsiteX182" fmla="*/ 3594736 w 12192001"/>
              <a:gd name="connsiteY182" fmla="*/ 1987545 h 2344739"/>
              <a:gd name="connsiteX183" fmla="*/ 3594501 w 12192001"/>
              <a:gd name="connsiteY183" fmla="*/ 1987276 h 2344739"/>
              <a:gd name="connsiteX184" fmla="*/ 3585978 w 12192001"/>
              <a:gd name="connsiteY184" fmla="*/ 1987966 h 2344739"/>
              <a:gd name="connsiteX185" fmla="*/ 3536135 w 12192001"/>
              <a:gd name="connsiteY185" fmla="*/ 1978267 h 2344739"/>
              <a:gd name="connsiteX186" fmla="*/ 3473223 w 12192001"/>
              <a:gd name="connsiteY186" fmla="*/ 1974606 h 2344739"/>
              <a:gd name="connsiteX187" fmla="*/ 3400728 w 12192001"/>
              <a:gd name="connsiteY187" fmla="*/ 1962558 h 2344739"/>
              <a:gd name="connsiteX188" fmla="*/ 3363888 w 12192001"/>
              <a:gd name="connsiteY188" fmla="*/ 1979510 h 2344739"/>
              <a:gd name="connsiteX189" fmla="*/ 3344026 w 12192001"/>
              <a:gd name="connsiteY189" fmla="*/ 1981192 h 2344739"/>
              <a:gd name="connsiteX190" fmla="*/ 3341698 w 12192001"/>
              <a:gd name="connsiteY190" fmla="*/ 1980217 h 2344739"/>
              <a:gd name="connsiteX191" fmla="*/ 3262356 w 12192001"/>
              <a:gd name="connsiteY191" fmla="*/ 1986094 h 2344739"/>
              <a:gd name="connsiteX192" fmla="*/ 3142556 w 12192001"/>
              <a:gd name="connsiteY192" fmla="*/ 1993869 h 2344739"/>
              <a:gd name="connsiteX193" fmla="*/ 3030291 w 12192001"/>
              <a:gd name="connsiteY193" fmla="*/ 1996512 h 2344739"/>
              <a:gd name="connsiteX194" fmla="*/ 2781569 w 12192001"/>
              <a:gd name="connsiteY194" fmla="*/ 2018333 h 2344739"/>
              <a:gd name="connsiteX195" fmla="*/ 2646527 w 12192001"/>
              <a:gd name="connsiteY195" fmla="*/ 2028869 h 2344739"/>
              <a:gd name="connsiteX196" fmla="*/ 2568028 w 12192001"/>
              <a:gd name="connsiteY196" fmla="*/ 2002628 h 2344739"/>
              <a:gd name="connsiteX197" fmla="*/ 2443255 w 12192001"/>
              <a:gd name="connsiteY197" fmla="*/ 2016529 h 2344739"/>
              <a:gd name="connsiteX198" fmla="*/ 2315112 w 12192001"/>
              <a:gd name="connsiteY198" fmla="*/ 2024996 h 2344739"/>
              <a:gd name="connsiteX199" fmla="*/ 2208578 w 12192001"/>
              <a:gd name="connsiteY199" fmla="*/ 2019763 h 2344739"/>
              <a:gd name="connsiteX200" fmla="*/ 2094665 w 12192001"/>
              <a:gd name="connsiteY200" fmla="*/ 2003052 h 2344739"/>
              <a:gd name="connsiteX201" fmla="*/ 1997356 w 12192001"/>
              <a:gd name="connsiteY201" fmla="*/ 1995032 h 2344739"/>
              <a:gd name="connsiteX202" fmla="*/ 1928172 w 12192001"/>
              <a:gd name="connsiteY202" fmla="*/ 2016977 h 2344739"/>
              <a:gd name="connsiteX203" fmla="*/ 1921650 w 12192001"/>
              <a:gd name="connsiteY203" fmla="*/ 2012146 h 2344739"/>
              <a:gd name="connsiteX204" fmla="*/ 1873080 w 12192001"/>
              <a:gd name="connsiteY204" fmla="*/ 2013741 h 2344739"/>
              <a:gd name="connsiteX205" fmla="*/ 1786655 w 12192001"/>
              <a:gd name="connsiteY205" fmla="*/ 2041363 h 2344739"/>
              <a:gd name="connsiteX206" fmla="*/ 1738204 w 12192001"/>
              <a:gd name="connsiteY206" fmla="*/ 2036312 h 2344739"/>
              <a:gd name="connsiteX207" fmla="*/ 1675071 w 12192001"/>
              <a:gd name="connsiteY207" fmla="*/ 2019963 h 2344739"/>
              <a:gd name="connsiteX208" fmla="*/ 1608669 w 12192001"/>
              <a:gd name="connsiteY208" fmla="*/ 2013066 h 2344739"/>
              <a:gd name="connsiteX209" fmla="*/ 1496110 w 12192001"/>
              <a:gd name="connsiteY209" fmla="*/ 1987476 h 2344739"/>
              <a:gd name="connsiteX210" fmla="*/ 1149979 w 12192001"/>
              <a:gd name="connsiteY210" fmla="*/ 1938041 h 2344739"/>
              <a:gd name="connsiteX211" fmla="*/ 858269 w 12192001"/>
              <a:gd name="connsiteY211" fmla="*/ 1928608 h 2344739"/>
              <a:gd name="connsiteX212" fmla="*/ 837540 w 12192001"/>
              <a:gd name="connsiteY212" fmla="*/ 1929821 h 2344739"/>
              <a:gd name="connsiteX213" fmla="*/ 816809 w 12192001"/>
              <a:gd name="connsiteY213" fmla="*/ 1927857 h 2344739"/>
              <a:gd name="connsiteX214" fmla="*/ 811506 w 12192001"/>
              <a:gd name="connsiteY214" fmla="*/ 1930751 h 2344739"/>
              <a:gd name="connsiteX215" fmla="*/ 797041 w 12192001"/>
              <a:gd name="connsiteY215" fmla="*/ 1930446 h 2344739"/>
              <a:gd name="connsiteX216" fmla="*/ 767901 w 12192001"/>
              <a:gd name="connsiteY216" fmla="*/ 1932653 h 2344739"/>
              <a:gd name="connsiteX217" fmla="*/ 763053 w 12192001"/>
              <a:gd name="connsiteY217" fmla="*/ 1930432 h 2344739"/>
              <a:gd name="connsiteX218" fmla="*/ 720047 w 12192001"/>
              <a:gd name="connsiteY218" fmla="*/ 1929661 h 2344739"/>
              <a:gd name="connsiteX219" fmla="*/ 719742 w 12192001"/>
              <a:gd name="connsiteY219" fmla="*/ 1928399 h 2344739"/>
              <a:gd name="connsiteX220" fmla="*/ 708875 w 12192001"/>
              <a:gd name="connsiteY220" fmla="*/ 1922722 h 2344739"/>
              <a:gd name="connsiteX221" fmla="*/ 596792 w 12192001"/>
              <a:gd name="connsiteY221" fmla="*/ 1879864 h 2344739"/>
              <a:gd name="connsiteX222" fmla="*/ 578535 w 12192001"/>
              <a:gd name="connsiteY222" fmla="*/ 1877212 h 2344739"/>
              <a:gd name="connsiteX223" fmla="*/ 571717 w 12192001"/>
              <a:gd name="connsiteY223" fmla="*/ 1877401 h 2344739"/>
              <a:gd name="connsiteX224" fmla="*/ 445099 w 12192001"/>
              <a:gd name="connsiteY224" fmla="*/ 1839371 h 2344739"/>
              <a:gd name="connsiteX225" fmla="*/ 404015 w 12192001"/>
              <a:gd name="connsiteY225" fmla="*/ 1833548 h 2344739"/>
              <a:gd name="connsiteX226" fmla="*/ 292435 w 12192001"/>
              <a:gd name="connsiteY226" fmla="*/ 1812852 h 2344739"/>
              <a:gd name="connsiteX227" fmla="*/ 118381 w 12192001"/>
              <a:gd name="connsiteY227" fmla="*/ 1761047 h 2344739"/>
              <a:gd name="connsiteX228" fmla="*/ 15526 w 12192001"/>
              <a:gd name="connsiteY228" fmla="*/ 1758191 h 2344739"/>
              <a:gd name="connsiteX229" fmla="*/ 2 w 12192001"/>
              <a:gd name="connsiteY229" fmla="*/ 1752722 h 2344739"/>
              <a:gd name="connsiteX230" fmla="*/ 1 w 12192001"/>
              <a:gd name="connsiteY230" fmla="*/ 762497 h 2344739"/>
              <a:gd name="connsiteX231" fmla="*/ 0 w 12192001"/>
              <a:gd name="connsiteY231" fmla="*/ 762497 h 2344739"/>
              <a:gd name="connsiteX232" fmla="*/ 0 w 12192001"/>
              <a:gd name="connsiteY232" fmla="*/ 222213 h 2344739"/>
              <a:gd name="connsiteX233" fmla="*/ 0 w 12192001"/>
              <a:gd name="connsiteY233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13812 w 12192001"/>
              <a:gd name="connsiteY70" fmla="*/ 1919069 h 2344739"/>
              <a:gd name="connsiteX71" fmla="*/ 9053453 w 12192001"/>
              <a:gd name="connsiteY71" fmla="*/ 1910755 h 2344739"/>
              <a:gd name="connsiteX72" fmla="*/ 9005486 w 12192001"/>
              <a:gd name="connsiteY72" fmla="*/ 1914040 h 2344739"/>
              <a:gd name="connsiteX73" fmla="*/ 9005201 w 12192001"/>
              <a:gd name="connsiteY73" fmla="*/ 1913800 h 2344739"/>
              <a:gd name="connsiteX74" fmla="*/ 8996232 w 12192001"/>
              <a:gd name="connsiteY74" fmla="*/ 1915011 h 2344739"/>
              <a:gd name="connsiteX75" fmla="*/ 8990394 w 12192001"/>
              <a:gd name="connsiteY75" fmla="*/ 1917072 h 2344739"/>
              <a:gd name="connsiteX76" fmla="*/ 8974337 w 12192001"/>
              <a:gd name="connsiteY76" fmla="*/ 1920298 h 2344739"/>
              <a:gd name="connsiteX77" fmla="*/ 8968011 w 12192001"/>
              <a:gd name="connsiteY77" fmla="*/ 1919598 h 2344739"/>
              <a:gd name="connsiteX78" fmla="*/ 8963048 w 12192001"/>
              <a:gd name="connsiteY78" fmla="*/ 1917373 h 2344739"/>
              <a:gd name="connsiteX79" fmla="*/ 8928988 w 12192001"/>
              <a:gd name="connsiteY79" fmla="*/ 1914185 h 2344739"/>
              <a:gd name="connsiteX80" fmla="*/ 8752444 w 12192001"/>
              <a:gd name="connsiteY80" fmla="*/ 1933417 h 2344739"/>
              <a:gd name="connsiteX81" fmla="*/ 8707847 w 12192001"/>
              <a:gd name="connsiteY81" fmla="*/ 1935518 h 2344739"/>
              <a:gd name="connsiteX82" fmla="*/ 8596071 w 12192001"/>
              <a:gd name="connsiteY82" fmla="*/ 1944090 h 2344739"/>
              <a:gd name="connsiteX83" fmla="*/ 8525230 w 12192001"/>
              <a:gd name="connsiteY83" fmla="*/ 1929248 h 2344739"/>
              <a:gd name="connsiteX84" fmla="*/ 8510983 w 12192001"/>
              <a:gd name="connsiteY84" fmla="*/ 1935163 h 2344739"/>
              <a:gd name="connsiteX85" fmla="*/ 8506167 w 12192001"/>
              <a:gd name="connsiteY85" fmla="*/ 1938164 h 2344739"/>
              <a:gd name="connsiteX86" fmla="*/ 8497968 w 12192001"/>
              <a:gd name="connsiteY86" fmla="*/ 1940902 h 2344739"/>
              <a:gd name="connsiteX87" fmla="*/ 8497594 w 12192001"/>
              <a:gd name="connsiteY87" fmla="*/ 1940723 h 2344739"/>
              <a:gd name="connsiteX88" fmla="*/ 8490249 w 12192001"/>
              <a:gd name="connsiteY88" fmla="*/ 1943773 h 2344739"/>
              <a:gd name="connsiteX89" fmla="*/ 8367182 w 12192001"/>
              <a:gd name="connsiteY89" fmla="*/ 1957815 h 2344739"/>
              <a:gd name="connsiteX90" fmla="*/ 8353799 w 12192001"/>
              <a:gd name="connsiteY90" fmla="*/ 1958009 h 2344739"/>
              <a:gd name="connsiteX91" fmla="*/ 8352373 w 12192001"/>
              <a:gd name="connsiteY91" fmla="*/ 1957169 h 2344739"/>
              <a:gd name="connsiteX92" fmla="*/ 8320104 w 12192001"/>
              <a:gd name="connsiteY92" fmla="*/ 1974587 h 2344739"/>
              <a:gd name="connsiteX93" fmla="*/ 8314433 w 12192001"/>
              <a:gd name="connsiteY93" fmla="*/ 1974913 h 2344739"/>
              <a:gd name="connsiteX94" fmla="*/ 8295174 w 12192001"/>
              <a:gd name="connsiteY94" fmla="*/ 1988808 h 2344739"/>
              <a:gd name="connsiteX95" fmla="*/ 8284276 w 12192001"/>
              <a:gd name="connsiteY95" fmla="*/ 1994631 h 2344739"/>
              <a:gd name="connsiteX96" fmla="*/ 8283150 w 12192001"/>
              <a:gd name="connsiteY96" fmla="*/ 1999074 h 2344739"/>
              <a:gd name="connsiteX97" fmla="*/ 8266076 w 12192001"/>
              <a:gd name="connsiteY97" fmla="*/ 2006249 h 2344739"/>
              <a:gd name="connsiteX98" fmla="*/ 8263377 w 12192001"/>
              <a:gd name="connsiteY98" fmla="*/ 2006019 h 2344739"/>
              <a:gd name="connsiteX99" fmla="*/ 8252033 w 12192001"/>
              <a:gd name="connsiteY99" fmla="*/ 2015862 h 2344739"/>
              <a:gd name="connsiteX100" fmla="*/ 8245834 w 12192001"/>
              <a:gd name="connsiteY100" fmla="*/ 2028854 h 2344739"/>
              <a:gd name="connsiteX101" fmla="*/ 8090272 w 12192001"/>
              <a:gd name="connsiteY101" fmla="*/ 2075015 h 2344739"/>
              <a:gd name="connsiteX102" fmla="*/ 7905407 w 12192001"/>
              <a:gd name="connsiteY102" fmla="*/ 2116988 h 2344739"/>
              <a:gd name="connsiteX103" fmla="*/ 7718745 w 12192001"/>
              <a:gd name="connsiteY103" fmla="*/ 2142703 h 2344739"/>
              <a:gd name="connsiteX104" fmla="*/ 7614347 w 12192001"/>
              <a:gd name="connsiteY104" fmla="*/ 2139232 h 2344739"/>
              <a:gd name="connsiteX105" fmla="*/ 7527543 w 12192001"/>
              <a:gd name="connsiteY105" fmla="*/ 2145060 h 2344739"/>
              <a:gd name="connsiteX106" fmla="*/ 7519571 w 12192001"/>
              <a:gd name="connsiteY106" fmla="*/ 2147613 h 2344739"/>
              <a:gd name="connsiteX107" fmla="*/ 7507411 w 12192001"/>
              <a:gd name="connsiteY107" fmla="*/ 2148948 h 2344739"/>
              <a:gd name="connsiteX108" fmla="*/ 7507040 w 12192001"/>
              <a:gd name="connsiteY108" fmla="*/ 2148621 h 2344739"/>
              <a:gd name="connsiteX109" fmla="*/ 7495795 w 12192001"/>
              <a:gd name="connsiteY109" fmla="*/ 2150573 h 2344739"/>
              <a:gd name="connsiteX110" fmla="*/ 7405391 w 12192001"/>
              <a:gd name="connsiteY110" fmla="*/ 2142468 h 2344739"/>
              <a:gd name="connsiteX111" fmla="*/ 7312180 w 12192001"/>
              <a:gd name="connsiteY111" fmla="*/ 2132873 h 2344739"/>
              <a:gd name="connsiteX112" fmla="*/ 7310853 w 12192001"/>
              <a:gd name="connsiteY112" fmla="*/ 2131431 h 2344739"/>
              <a:gd name="connsiteX113" fmla="*/ 7218559 w 12192001"/>
              <a:gd name="connsiteY113" fmla="*/ 2156680 h 2344739"/>
              <a:gd name="connsiteX114" fmla="*/ 7201101 w 12192001"/>
              <a:gd name="connsiteY114" fmla="*/ 2161230 h 2344739"/>
              <a:gd name="connsiteX115" fmla="*/ 7197004 w 12192001"/>
              <a:gd name="connsiteY115" fmla="*/ 2166588 h 2344739"/>
              <a:gd name="connsiteX116" fmla="*/ 7170808 w 12192001"/>
              <a:gd name="connsiteY116" fmla="*/ 2171236 h 2344739"/>
              <a:gd name="connsiteX117" fmla="*/ 7096988 w 12192001"/>
              <a:gd name="connsiteY117" fmla="*/ 2183464 h 2344739"/>
              <a:gd name="connsiteX118" fmla="*/ 7018496 w 12192001"/>
              <a:gd name="connsiteY118" fmla="*/ 2183090 h 2344739"/>
              <a:gd name="connsiteX119" fmla="*/ 6904146 w 12192001"/>
              <a:gd name="connsiteY119" fmla="*/ 2212596 h 2344739"/>
              <a:gd name="connsiteX120" fmla="*/ 6708222 w 12192001"/>
              <a:gd name="connsiteY120" fmla="*/ 2240551 h 2344739"/>
              <a:gd name="connsiteX121" fmla="*/ 6549454 w 12192001"/>
              <a:gd name="connsiteY121" fmla="*/ 2269327 h 2344739"/>
              <a:gd name="connsiteX122" fmla="*/ 6317560 w 12192001"/>
              <a:gd name="connsiteY122" fmla="*/ 2316127 h 2344739"/>
              <a:gd name="connsiteX123" fmla="*/ 6168674 w 12192001"/>
              <a:gd name="connsiteY123" fmla="*/ 2318214 h 2344739"/>
              <a:gd name="connsiteX124" fmla="*/ 6073848 w 12192001"/>
              <a:gd name="connsiteY124" fmla="*/ 2338676 h 2344739"/>
              <a:gd name="connsiteX125" fmla="*/ 6068529 w 12192001"/>
              <a:gd name="connsiteY125" fmla="*/ 2337139 h 2344739"/>
              <a:gd name="connsiteX126" fmla="*/ 6048638 w 12192001"/>
              <a:gd name="connsiteY126" fmla="*/ 2337822 h 2344739"/>
              <a:gd name="connsiteX127" fmla="*/ 6041285 w 12192001"/>
              <a:gd name="connsiteY127" fmla="*/ 2329473 h 2344739"/>
              <a:gd name="connsiteX128" fmla="*/ 6010090 w 12192001"/>
              <a:gd name="connsiteY128" fmla="*/ 2324380 h 2344739"/>
              <a:gd name="connsiteX129" fmla="*/ 5957375 w 12192001"/>
              <a:gd name="connsiteY129" fmla="*/ 2328024 h 2344739"/>
              <a:gd name="connsiteX130" fmla="*/ 5758919 w 12192001"/>
              <a:gd name="connsiteY130" fmla="*/ 2343716 h 2344739"/>
              <a:gd name="connsiteX131" fmla="*/ 5626960 w 12192001"/>
              <a:gd name="connsiteY131" fmla="*/ 2344739 h 2344739"/>
              <a:gd name="connsiteX132" fmla="*/ 5470906 w 12192001"/>
              <a:gd name="connsiteY132" fmla="*/ 2330719 h 2344739"/>
              <a:gd name="connsiteX133" fmla="*/ 5432761 w 12192001"/>
              <a:gd name="connsiteY133" fmla="*/ 2319466 h 2344739"/>
              <a:gd name="connsiteX134" fmla="*/ 5381669 w 12192001"/>
              <a:gd name="connsiteY134" fmla="*/ 2301764 h 2344739"/>
              <a:gd name="connsiteX135" fmla="*/ 5261764 w 12192001"/>
              <a:gd name="connsiteY135" fmla="*/ 2281347 h 2344739"/>
              <a:gd name="connsiteX136" fmla="*/ 5222961 w 12192001"/>
              <a:gd name="connsiteY136" fmla="*/ 2270223 h 2344739"/>
              <a:gd name="connsiteX137" fmla="*/ 5174660 w 12192001"/>
              <a:gd name="connsiteY137" fmla="*/ 2267233 h 2344739"/>
              <a:gd name="connsiteX138" fmla="*/ 5156554 w 12192001"/>
              <a:gd name="connsiteY138" fmla="*/ 2260010 h 2344739"/>
              <a:gd name="connsiteX139" fmla="*/ 5142599 w 12192001"/>
              <a:gd name="connsiteY139" fmla="*/ 2256610 h 2344739"/>
              <a:gd name="connsiteX140" fmla="*/ 5139596 w 12192001"/>
              <a:gd name="connsiteY140" fmla="*/ 2254509 h 2344739"/>
              <a:gd name="connsiteX141" fmla="*/ 5121659 w 12192001"/>
              <a:gd name="connsiteY141" fmla="*/ 2243656 h 2344739"/>
              <a:gd name="connsiteX142" fmla="*/ 5065790 w 12192001"/>
              <a:gd name="connsiteY142" fmla="*/ 2250227 h 2344739"/>
              <a:gd name="connsiteX143" fmla="*/ 5011514 w 12192001"/>
              <a:gd name="connsiteY143" fmla="*/ 2233846 h 2344739"/>
              <a:gd name="connsiteX144" fmla="*/ 4840441 w 12192001"/>
              <a:gd name="connsiteY144" fmla="*/ 2209829 h 2344739"/>
              <a:gd name="connsiteX145" fmla="*/ 4762447 w 12192001"/>
              <a:gd name="connsiteY145" fmla="*/ 2182061 h 2344739"/>
              <a:gd name="connsiteX146" fmla="*/ 4723186 w 12192001"/>
              <a:gd name="connsiteY146" fmla="*/ 2173047 h 2344739"/>
              <a:gd name="connsiteX147" fmla="*/ 4721176 w 12192001"/>
              <a:gd name="connsiteY147" fmla="*/ 2172298 h 2344739"/>
              <a:gd name="connsiteX148" fmla="*/ 4722111 w 12192001"/>
              <a:gd name="connsiteY148" fmla="*/ 2172087 h 2344739"/>
              <a:gd name="connsiteX149" fmla="*/ 4717202 w 12192001"/>
              <a:gd name="connsiteY149" fmla="*/ 2170817 h 2344739"/>
              <a:gd name="connsiteX150" fmla="*/ 4721176 w 12192001"/>
              <a:gd name="connsiteY150" fmla="*/ 2172298 h 2344739"/>
              <a:gd name="connsiteX151" fmla="*/ 4715526 w 12192001"/>
              <a:gd name="connsiteY151" fmla="*/ 2173573 h 2344739"/>
              <a:gd name="connsiteX152" fmla="*/ 4515814 w 12192001"/>
              <a:gd name="connsiteY152" fmla="*/ 2163671 h 2344739"/>
              <a:gd name="connsiteX153" fmla="*/ 4428543 w 12192001"/>
              <a:gd name="connsiteY153" fmla="*/ 2153020 h 2344739"/>
              <a:gd name="connsiteX154" fmla="*/ 4362875 w 12192001"/>
              <a:gd name="connsiteY154" fmla="*/ 2151674 h 2344739"/>
              <a:gd name="connsiteX155" fmla="*/ 4316966 w 12192001"/>
              <a:gd name="connsiteY155" fmla="*/ 2158289 h 2344739"/>
              <a:gd name="connsiteX156" fmla="*/ 4315110 w 12192001"/>
              <a:gd name="connsiteY156" fmla="*/ 2156948 h 2344739"/>
              <a:gd name="connsiteX157" fmla="*/ 4295144 w 12192001"/>
              <a:gd name="connsiteY157" fmla="*/ 2155069 h 2344739"/>
              <a:gd name="connsiteX158" fmla="*/ 4290064 w 12192001"/>
              <a:gd name="connsiteY158" fmla="*/ 2157986 h 2344739"/>
              <a:gd name="connsiteX159" fmla="*/ 4276142 w 12192001"/>
              <a:gd name="connsiteY159" fmla="*/ 2157740 h 2344739"/>
              <a:gd name="connsiteX160" fmla="*/ 4248117 w 12192001"/>
              <a:gd name="connsiteY160" fmla="*/ 2160064 h 2344739"/>
              <a:gd name="connsiteX161" fmla="*/ 4202051 w 12192001"/>
              <a:gd name="connsiteY161" fmla="*/ 2157269 h 2344739"/>
              <a:gd name="connsiteX162" fmla="*/ 4201745 w 12192001"/>
              <a:gd name="connsiteY162" fmla="*/ 2156010 h 2344739"/>
              <a:gd name="connsiteX163" fmla="*/ 4191248 w 12192001"/>
              <a:gd name="connsiteY163" fmla="*/ 2150376 h 2344739"/>
              <a:gd name="connsiteX164" fmla="*/ 4142745 w 12192001"/>
              <a:gd name="connsiteY164" fmla="*/ 2134511 h 2344739"/>
              <a:gd name="connsiteX165" fmla="*/ 4083097 w 12192001"/>
              <a:gd name="connsiteY165" fmla="*/ 2107978 h 2344739"/>
              <a:gd name="connsiteX166" fmla="*/ 4074546 w 12192001"/>
              <a:gd name="connsiteY166" fmla="*/ 2107143 h 2344739"/>
              <a:gd name="connsiteX167" fmla="*/ 4074427 w 12192001"/>
              <a:gd name="connsiteY167" fmla="*/ 2106844 h 2344739"/>
              <a:gd name="connsiteX168" fmla="*/ 4065510 w 12192001"/>
              <a:gd name="connsiteY168" fmla="*/ 2105400 h 2344739"/>
              <a:gd name="connsiteX169" fmla="*/ 4058954 w 12192001"/>
              <a:gd name="connsiteY169" fmla="*/ 2105618 h 2344739"/>
              <a:gd name="connsiteX170" fmla="*/ 4042364 w 12192001"/>
              <a:gd name="connsiteY170" fmla="*/ 2103997 h 2344739"/>
              <a:gd name="connsiteX171" fmla="*/ 4036997 w 12192001"/>
              <a:gd name="connsiteY171" fmla="*/ 2101563 h 2344739"/>
              <a:gd name="connsiteX172" fmla="*/ 4035363 w 12192001"/>
              <a:gd name="connsiteY172" fmla="*/ 2097896 h 2344739"/>
              <a:gd name="connsiteX173" fmla="*/ 4033778 w 12192001"/>
              <a:gd name="connsiteY173" fmla="*/ 2098131 h 2344739"/>
              <a:gd name="connsiteX174" fmla="*/ 4004538 w 12192001"/>
              <a:gd name="connsiteY174" fmla="*/ 2085563 h 2344739"/>
              <a:gd name="connsiteX175" fmla="*/ 3936846 w 12192001"/>
              <a:gd name="connsiteY175" fmla="*/ 2068106 h 2344739"/>
              <a:gd name="connsiteX176" fmla="*/ 3897275 w 12192001"/>
              <a:gd name="connsiteY176" fmla="*/ 2062451 h 2344739"/>
              <a:gd name="connsiteX177" fmla="*/ 3789760 w 12192001"/>
              <a:gd name="connsiteY177" fmla="*/ 2042213 h 2344739"/>
              <a:gd name="connsiteX178" fmla="*/ 3682513 w 12192001"/>
              <a:gd name="connsiteY178" fmla="*/ 2018290 h 2344739"/>
              <a:gd name="connsiteX179" fmla="*/ 3610035 w 12192001"/>
              <a:gd name="connsiteY179" fmla="*/ 1986019 h 2344739"/>
              <a:gd name="connsiteX180" fmla="*/ 3603855 w 12192001"/>
              <a:gd name="connsiteY180" fmla="*/ 1987381 h 2344739"/>
              <a:gd name="connsiteX181" fmla="*/ 3594736 w 12192001"/>
              <a:gd name="connsiteY181" fmla="*/ 1987545 h 2344739"/>
              <a:gd name="connsiteX182" fmla="*/ 3594501 w 12192001"/>
              <a:gd name="connsiteY182" fmla="*/ 1987276 h 2344739"/>
              <a:gd name="connsiteX183" fmla="*/ 3585978 w 12192001"/>
              <a:gd name="connsiteY183" fmla="*/ 1987966 h 2344739"/>
              <a:gd name="connsiteX184" fmla="*/ 3536135 w 12192001"/>
              <a:gd name="connsiteY184" fmla="*/ 1978267 h 2344739"/>
              <a:gd name="connsiteX185" fmla="*/ 3473223 w 12192001"/>
              <a:gd name="connsiteY185" fmla="*/ 1974606 h 2344739"/>
              <a:gd name="connsiteX186" fmla="*/ 3400728 w 12192001"/>
              <a:gd name="connsiteY186" fmla="*/ 1962558 h 2344739"/>
              <a:gd name="connsiteX187" fmla="*/ 3363888 w 12192001"/>
              <a:gd name="connsiteY187" fmla="*/ 1979510 h 2344739"/>
              <a:gd name="connsiteX188" fmla="*/ 3344026 w 12192001"/>
              <a:gd name="connsiteY188" fmla="*/ 1981192 h 2344739"/>
              <a:gd name="connsiteX189" fmla="*/ 3341698 w 12192001"/>
              <a:gd name="connsiteY189" fmla="*/ 1980217 h 2344739"/>
              <a:gd name="connsiteX190" fmla="*/ 3262356 w 12192001"/>
              <a:gd name="connsiteY190" fmla="*/ 1986094 h 2344739"/>
              <a:gd name="connsiteX191" fmla="*/ 3142556 w 12192001"/>
              <a:gd name="connsiteY191" fmla="*/ 1993869 h 2344739"/>
              <a:gd name="connsiteX192" fmla="*/ 3030291 w 12192001"/>
              <a:gd name="connsiteY192" fmla="*/ 1996512 h 2344739"/>
              <a:gd name="connsiteX193" fmla="*/ 2781569 w 12192001"/>
              <a:gd name="connsiteY193" fmla="*/ 2018333 h 2344739"/>
              <a:gd name="connsiteX194" fmla="*/ 2646527 w 12192001"/>
              <a:gd name="connsiteY194" fmla="*/ 2028869 h 2344739"/>
              <a:gd name="connsiteX195" fmla="*/ 2568028 w 12192001"/>
              <a:gd name="connsiteY195" fmla="*/ 2002628 h 2344739"/>
              <a:gd name="connsiteX196" fmla="*/ 2443255 w 12192001"/>
              <a:gd name="connsiteY196" fmla="*/ 2016529 h 2344739"/>
              <a:gd name="connsiteX197" fmla="*/ 2315112 w 12192001"/>
              <a:gd name="connsiteY197" fmla="*/ 2024996 h 2344739"/>
              <a:gd name="connsiteX198" fmla="*/ 2208578 w 12192001"/>
              <a:gd name="connsiteY198" fmla="*/ 2019763 h 2344739"/>
              <a:gd name="connsiteX199" fmla="*/ 2094665 w 12192001"/>
              <a:gd name="connsiteY199" fmla="*/ 2003052 h 2344739"/>
              <a:gd name="connsiteX200" fmla="*/ 1997356 w 12192001"/>
              <a:gd name="connsiteY200" fmla="*/ 1995032 h 2344739"/>
              <a:gd name="connsiteX201" fmla="*/ 1928172 w 12192001"/>
              <a:gd name="connsiteY201" fmla="*/ 2016977 h 2344739"/>
              <a:gd name="connsiteX202" fmla="*/ 1921650 w 12192001"/>
              <a:gd name="connsiteY202" fmla="*/ 2012146 h 2344739"/>
              <a:gd name="connsiteX203" fmla="*/ 1873080 w 12192001"/>
              <a:gd name="connsiteY203" fmla="*/ 2013741 h 2344739"/>
              <a:gd name="connsiteX204" fmla="*/ 1786655 w 12192001"/>
              <a:gd name="connsiteY204" fmla="*/ 2041363 h 2344739"/>
              <a:gd name="connsiteX205" fmla="*/ 1738204 w 12192001"/>
              <a:gd name="connsiteY205" fmla="*/ 2036312 h 2344739"/>
              <a:gd name="connsiteX206" fmla="*/ 1675071 w 12192001"/>
              <a:gd name="connsiteY206" fmla="*/ 2019963 h 2344739"/>
              <a:gd name="connsiteX207" fmla="*/ 1608669 w 12192001"/>
              <a:gd name="connsiteY207" fmla="*/ 2013066 h 2344739"/>
              <a:gd name="connsiteX208" fmla="*/ 1496110 w 12192001"/>
              <a:gd name="connsiteY208" fmla="*/ 1987476 h 2344739"/>
              <a:gd name="connsiteX209" fmla="*/ 1149979 w 12192001"/>
              <a:gd name="connsiteY209" fmla="*/ 1938041 h 2344739"/>
              <a:gd name="connsiteX210" fmla="*/ 858269 w 12192001"/>
              <a:gd name="connsiteY210" fmla="*/ 1928608 h 2344739"/>
              <a:gd name="connsiteX211" fmla="*/ 837540 w 12192001"/>
              <a:gd name="connsiteY211" fmla="*/ 1929821 h 2344739"/>
              <a:gd name="connsiteX212" fmla="*/ 816809 w 12192001"/>
              <a:gd name="connsiteY212" fmla="*/ 1927857 h 2344739"/>
              <a:gd name="connsiteX213" fmla="*/ 811506 w 12192001"/>
              <a:gd name="connsiteY213" fmla="*/ 1930751 h 2344739"/>
              <a:gd name="connsiteX214" fmla="*/ 797041 w 12192001"/>
              <a:gd name="connsiteY214" fmla="*/ 1930446 h 2344739"/>
              <a:gd name="connsiteX215" fmla="*/ 767901 w 12192001"/>
              <a:gd name="connsiteY215" fmla="*/ 1932653 h 2344739"/>
              <a:gd name="connsiteX216" fmla="*/ 763053 w 12192001"/>
              <a:gd name="connsiteY216" fmla="*/ 1930432 h 2344739"/>
              <a:gd name="connsiteX217" fmla="*/ 720047 w 12192001"/>
              <a:gd name="connsiteY217" fmla="*/ 1929661 h 2344739"/>
              <a:gd name="connsiteX218" fmla="*/ 719742 w 12192001"/>
              <a:gd name="connsiteY218" fmla="*/ 1928399 h 2344739"/>
              <a:gd name="connsiteX219" fmla="*/ 708875 w 12192001"/>
              <a:gd name="connsiteY219" fmla="*/ 1922722 h 2344739"/>
              <a:gd name="connsiteX220" fmla="*/ 596792 w 12192001"/>
              <a:gd name="connsiteY220" fmla="*/ 1879864 h 2344739"/>
              <a:gd name="connsiteX221" fmla="*/ 578535 w 12192001"/>
              <a:gd name="connsiteY221" fmla="*/ 1877212 h 2344739"/>
              <a:gd name="connsiteX222" fmla="*/ 571717 w 12192001"/>
              <a:gd name="connsiteY222" fmla="*/ 1877401 h 2344739"/>
              <a:gd name="connsiteX223" fmla="*/ 445099 w 12192001"/>
              <a:gd name="connsiteY223" fmla="*/ 1839371 h 2344739"/>
              <a:gd name="connsiteX224" fmla="*/ 404015 w 12192001"/>
              <a:gd name="connsiteY224" fmla="*/ 1833548 h 2344739"/>
              <a:gd name="connsiteX225" fmla="*/ 292435 w 12192001"/>
              <a:gd name="connsiteY225" fmla="*/ 1812852 h 2344739"/>
              <a:gd name="connsiteX226" fmla="*/ 118381 w 12192001"/>
              <a:gd name="connsiteY226" fmla="*/ 1761047 h 2344739"/>
              <a:gd name="connsiteX227" fmla="*/ 15526 w 12192001"/>
              <a:gd name="connsiteY227" fmla="*/ 1758191 h 2344739"/>
              <a:gd name="connsiteX228" fmla="*/ 2 w 12192001"/>
              <a:gd name="connsiteY228" fmla="*/ 1752722 h 2344739"/>
              <a:gd name="connsiteX229" fmla="*/ 1 w 12192001"/>
              <a:gd name="connsiteY229" fmla="*/ 762497 h 2344739"/>
              <a:gd name="connsiteX230" fmla="*/ 0 w 12192001"/>
              <a:gd name="connsiteY230" fmla="*/ 762497 h 2344739"/>
              <a:gd name="connsiteX231" fmla="*/ 0 w 12192001"/>
              <a:gd name="connsiteY231" fmla="*/ 222213 h 2344739"/>
              <a:gd name="connsiteX232" fmla="*/ 0 w 12192001"/>
              <a:gd name="connsiteY232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310853 w 12192001"/>
              <a:gd name="connsiteY111" fmla="*/ 2131431 h 2344739"/>
              <a:gd name="connsiteX112" fmla="*/ 7218559 w 12192001"/>
              <a:gd name="connsiteY112" fmla="*/ 2156680 h 2344739"/>
              <a:gd name="connsiteX113" fmla="*/ 7201101 w 12192001"/>
              <a:gd name="connsiteY113" fmla="*/ 2161230 h 2344739"/>
              <a:gd name="connsiteX114" fmla="*/ 7197004 w 12192001"/>
              <a:gd name="connsiteY114" fmla="*/ 2166588 h 2344739"/>
              <a:gd name="connsiteX115" fmla="*/ 7170808 w 12192001"/>
              <a:gd name="connsiteY115" fmla="*/ 2171236 h 2344739"/>
              <a:gd name="connsiteX116" fmla="*/ 7096988 w 12192001"/>
              <a:gd name="connsiteY116" fmla="*/ 2183464 h 2344739"/>
              <a:gd name="connsiteX117" fmla="*/ 7018496 w 12192001"/>
              <a:gd name="connsiteY117" fmla="*/ 2183090 h 2344739"/>
              <a:gd name="connsiteX118" fmla="*/ 6904146 w 12192001"/>
              <a:gd name="connsiteY118" fmla="*/ 2212596 h 2344739"/>
              <a:gd name="connsiteX119" fmla="*/ 6708222 w 12192001"/>
              <a:gd name="connsiteY119" fmla="*/ 2240551 h 2344739"/>
              <a:gd name="connsiteX120" fmla="*/ 6549454 w 12192001"/>
              <a:gd name="connsiteY120" fmla="*/ 2269327 h 2344739"/>
              <a:gd name="connsiteX121" fmla="*/ 6317560 w 12192001"/>
              <a:gd name="connsiteY121" fmla="*/ 2316127 h 2344739"/>
              <a:gd name="connsiteX122" fmla="*/ 6168674 w 12192001"/>
              <a:gd name="connsiteY122" fmla="*/ 2318214 h 2344739"/>
              <a:gd name="connsiteX123" fmla="*/ 6073848 w 12192001"/>
              <a:gd name="connsiteY123" fmla="*/ 2338676 h 2344739"/>
              <a:gd name="connsiteX124" fmla="*/ 6068529 w 12192001"/>
              <a:gd name="connsiteY124" fmla="*/ 2337139 h 2344739"/>
              <a:gd name="connsiteX125" fmla="*/ 6048638 w 12192001"/>
              <a:gd name="connsiteY125" fmla="*/ 2337822 h 2344739"/>
              <a:gd name="connsiteX126" fmla="*/ 6041285 w 12192001"/>
              <a:gd name="connsiteY126" fmla="*/ 2329473 h 2344739"/>
              <a:gd name="connsiteX127" fmla="*/ 6010090 w 12192001"/>
              <a:gd name="connsiteY127" fmla="*/ 2324380 h 2344739"/>
              <a:gd name="connsiteX128" fmla="*/ 5957375 w 12192001"/>
              <a:gd name="connsiteY128" fmla="*/ 2328024 h 2344739"/>
              <a:gd name="connsiteX129" fmla="*/ 5758919 w 12192001"/>
              <a:gd name="connsiteY129" fmla="*/ 2343716 h 2344739"/>
              <a:gd name="connsiteX130" fmla="*/ 5626960 w 12192001"/>
              <a:gd name="connsiteY130" fmla="*/ 2344739 h 2344739"/>
              <a:gd name="connsiteX131" fmla="*/ 5470906 w 12192001"/>
              <a:gd name="connsiteY131" fmla="*/ 2330719 h 2344739"/>
              <a:gd name="connsiteX132" fmla="*/ 5432761 w 12192001"/>
              <a:gd name="connsiteY132" fmla="*/ 2319466 h 2344739"/>
              <a:gd name="connsiteX133" fmla="*/ 5381669 w 12192001"/>
              <a:gd name="connsiteY133" fmla="*/ 2301764 h 2344739"/>
              <a:gd name="connsiteX134" fmla="*/ 5261764 w 12192001"/>
              <a:gd name="connsiteY134" fmla="*/ 2281347 h 2344739"/>
              <a:gd name="connsiteX135" fmla="*/ 5222961 w 12192001"/>
              <a:gd name="connsiteY135" fmla="*/ 2270223 h 2344739"/>
              <a:gd name="connsiteX136" fmla="*/ 5174660 w 12192001"/>
              <a:gd name="connsiteY136" fmla="*/ 2267233 h 2344739"/>
              <a:gd name="connsiteX137" fmla="*/ 5156554 w 12192001"/>
              <a:gd name="connsiteY137" fmla="*/ 2260010 h 2344739"/>
              <a:gd name="connsiteX138" fmla="*/ 5142599 w 12192001"/>
              <a:gd name="connsiteY138" fmla="*/ 2256610 h 2344739"/>
              <a:gd name="connsiteX139" fmla="*/ 5139596 w 12192001"/>
              <a:gd name="connsiteY139" fmla="*/ 2254509 h 2344739"/>
              <a:gd name="connsiteX140" fmla="*/ 5121659 w 12192001"/>
              <a:gd name="connsiteY140" fmla="*/ 2243656 h 2344739"/>
              <a:gd name="connsiteX141" fmla="*/ 5065790 w 12192001"/>
              <a:gd name="connsiteY141" fmla="*/ 2250227 h 2344739"/>
              <a:gd name="connsiteX142" fmla="*/ 5011514 w 12192001"/>
              <a:gd name="connsiteY142" fmla="*/ 2233846 h 2344739"/>
              <a:gd name="connsiteX143" fmla="*/ 4840441 w 12192001"/>
              <a:gd name="connsiteY143" fmla="*/ 2209829 h 2344739"/>
              <a:gd name="connsiteX144" fmla="*/ 4762447 w 12192001"/>
              <a:gd name="connsiteY144" fmla="*/ 2182061 h 2344739"/>
              <a:gd name="connsiteX145" fmla="*/ 4723186 w 12192001"/>
              <a:gd name="connsiteY145" fmla="*/ 2173047 h 2344739"/>
              <a:gd name="connsiteX146" fmla="*/ 4721176 w 12192001"/>
              <a:gd name="connsiteY146" fmla="*/ 2172298 h 2344739"/>
              <a:gd name="connsiteX147" fmla="*/ 4722111 w 12192001"/>
              <a:gd name="connsiteY147" fmla="*/ 2172087 h 2344739"/>
              <a:gd name="connsiteX148" fmla="*/ 4717202 w 12192001"/>
              <a:gd name="connsiteY148" fmla="*/ 2170817 h 2344739"/>
              <a:gd name="connsiteX149" fmla="*/ 4721176 w 12192001"/>
              <a:gd name="connsiteY149" fmla="*/ 2172298 h 2344739"/>
              <a:gd name="connsiteX150" fmla="*/ 4715526 w 12192001"/>
              <a:gd name="connsiteY150" fmla="*/ 2173573 h 2344739"/>
              <a:gd name="connsiteX151" fmla="*/ 4515814 w 12192001"/>
              <a:gd name="connsiteY151" fmla="*/ 2163671 h 2344739"/>
              <a:gd name="connsiteX152" fmla="*/ 4428543 w 12192001"/>
              <a:gd name="connsiteY152" fmla="*/ 2153020 h 2344739"/>
              <a:gd name="connsiteX153" fmla="*/ 4362875 w 12192001"/>
              <a:gd name="connsiteY153" fmla="*/ 2151674 h 2344739"/>
              <a:gd name="connsiteX154" fmla="*/ 4316966 w 12192001"/>
              <a:gd name="connsiteY154" fmla="*/ 2158289 h 2344739"/>
              <a:gd name="connsiteX155" fmla="*/ 4315110 w 12192001"/>
              <a:gd name="connsiteY155" fmla="*/ 2156948 h 2344739"/>
              <a:gd name="connsiteX156" fmla="*/ 4295144 w 12192001"/>
              <a:gd name="connsiteY156" fmla="*/ 2155069 h 2344739"/>
              <a:gd name="connsiteX157" fmla="*/ 4290064 w 12192001"/>
              <a:gd name="connsiteY157" fmla="*/ 2157986 h 2344739"/>
              <a:gd name="connsiteX158" fmla="*/ 4276142 w 12192001"/>
              <a:gd name="connsiteY158" fmla="*/ 2157740 h 2344739"/>
              <a:gd name="connsiteX159" fmla="*/ 4248117 w 12192001"/>
              <a:gd name="connsiteY159" fmla="*/ 2160064 h 2344739"/>
              <a:gd name="connsiteX160" fmla="*/ 4202051 w 12192001"/>
              <a:gd name="connsiteY160" fmla="*/ 2157269 h 2344739"/>
              <a:gd name="connsiteX161" fmla="*/ 4201745 w 12192001"/>
              <a:gd name="connsiteY161" fmla="*/ 2156010 h 2344739"/>
              <a:gd name="connsiteX162" fmla="*/ 4191248 w 12192001"/>
              <a:gd name="connsiteY162" fmla="*/ 2150376 h 2344739"/>
              <a:gd name="connsiteX163" fmla="*/ 4142745 w 12192001"/>
              <a:gd name="connsiteY163" fmla="*/ 2134511 h 2344739"/>
              <a:gd name="connsiteX164" fmla="*/ 4083097 w 12192001"/>
              <a:gd name="connsiteY164" fmla="*/ 2107978 h 2344739"/>
              <a:gd name="connsiteX165" fmla="*/ 4074546 w 12192001"/>
              <a:gd name="connsiteY165" fmla="*/ 2107143 h 2344739"/>
              <a:gd name="connsiteX166" fmla="*/ 4074427 w 12192001"/>
              <a:gd name="connsiteY166" fmla="*/ 2106844 h 2344739"/>
              <a:gd name="connsiteX167" fmla="*/ 4065510 w 12192001"/>
              <a:gd name="connsiteY167" fmla="*/ 2105400 h 2344739"/>
              <a:gd name="connsiteX168" fmla="*/ 4058954 w 12192001"/>
              <a:gd name="connsiteY168" fmla="*/ 2105618 h 2344739"/>
              <a:gd name="connsiteX169" fmla="*/ 4042364 w 12192001"/>
              <a:gd name="connsiteY169" fmla="*/ 2103997 h 2344739"/>
              <a:gd name="connsiteX170" fmla="*/ 4036997 w 12192001"/>
              <a:gd name="connsiteY170" fmla="*/ 2101563 h 2344739"/>
              <a:gd name="connsiteX171" fmla="*/ 4035363 w 12192001"/>
              <a:gd name="connsiteY171" fmla="*/ 2097896 h 2344739"/>
              <a:gd name="connsiteX172" fmla="*/ 4033778 w 12192001"/>
              <a:gd name="connsiteY172" fmla="*/ 2098131 h 2344739"/>
              <a:gd name="connsiteX173" fmla="*/ 4004538 w 12192001"/>
              <a:gd name="connsiteY173" fmla="*/ 2085563 h 2344739"/>
              <a:gd name="connsiteX174" fmla="*/ 3936846 w 12192001"/>
              <a:gd name="connsiteY174" fmla="*/ 2068106 h 2344739"/>
              <a:gd name="connsiteX175" fmla="*/ 3897275 w 12192001"/>
              <a:gd name="connsiteY175" fmla="*/ 2062451 h 2344739"/>
              <a:gd name="connsiteX176" fmla="*/ 3789760 w 12192001"/>
              <a:gd name="connsiteY176" fmla="*/ 2042213 h 2344739"/>
              <a:gd name="connsiteX177" fmla="*/ 3682513 w 12192001"/>
              <a:gd name="connsiteY177" fmla="*/ 2018290 h 2344739"/>
              <a:gd name="connsiteX178" fmla="*/ 3610035 w 12192001"/>
              <a:gd name="connsiteY178" fmla="*/ 1986019 h 2344739"/>
              <a:gd name="connsiteX179" fmla="*/ 3603855 w 12192001"/>
              <a:gd name="connsiteY179" fmla="*/ 1987381 h 2344739"/>
              <a:gd name="connsiteX180" fmla="*/ 3594736 w 12192001"/>
              <a:gd name="connsiteY180" fmla="*/ 1987545 h 2344739"/>
              <a:gd name="connsiteX181" fmla="*/ 3594501 w 12192001"/>
              <a:gd name="connsiteY181" fmla="*/ 1987276 h 2344739"/>
              <a:gd name="connsiteX182" fmla="*/ 3585978 w 12192001"/>
              <a:gd name="connsiteY182" fmla="*/ 1987966 h 2344739"/>
              <a:gd name="connsiteX183" fmla="*/ 3536135 w 12192001"/>
              <a:gd name="connsiteY183" fmla="*/ 1978267 h 2344739"/>
              <a:gd name="connsiteX184" fmla="*/ 3473223 w 12192001"/>
              <a:gd name="connsiteY184" fmla="*/ 1974606 h 2344739"/>
              <a:gd name="connsiteX185" fmla="*/ 3400728 w 12192001"/>
              <a:gd name="connsiteY185" fmla="*/ 1962558 h 2344739"/>
              <a:gd name="connsiteX186" fmla="*/ 3363888 w 12192001"/>
              <a:gd name="connsiteY186" fmla="*/ 1979510 h 2344739"/>
              <a:gd name="connsiteX187" fmla="*/ 3344026 w 12192001"/>
              <a:gd name="connsiteY187" fmla="*/ 1981192 h 2344739"/>
              <a:gd name="connsiteX188" fmla="*/ 3341698 w 12192001"/>
              <a:gd name="connsiteY188" fmla="*/ 1980217 h 2344739"/>
              <a:gd name="connsiteX189" fmla="*/ 3262356 w 12192001"/>
              <a:gd name="connsiteY189" fmla="*/ 1986094 h 2344739"/>
              <a:gd name="connsiteX190" fmla="*/ 3142556 w 12192001"/>
              <a:gd name="connsiteY190" fmla="*/ 1993869 h 2344739"/>
              <a:gd name="connsiteX191" fmla="*/ 3030291 w 12192001"/>
              <a:gd name="connsiteY191" fmla="*/ 1996512 h 2344739"/>
              <a:gd name="connsiteX192" fmla="*/ 2781569 w 12192001"/>
              <a:gd name="connsiteY192" fmla="*/ 2018333 h 2344739"/>
              <a:gd name="connsiteX193" fmla="*/ 2646527 w 12192001"/>
              <a:gd name="connsiteY193" fmla="*/ 2028869 h 2344739"/>
              <a:gd name="connsiteX194" fmla="*/ 2568028 w 12192001"/>
              <a:gd name="connsiteY194" fmla="*/ 2002628 h 2344739"/>
              <a:gd name="connsiteX195" fmla="*/ 2443255 w 12192001"/>
              <a:gd name="connsiteY195" fmla="*/ 2016529 h 2344739"/>
              <a:gd name="connsiteX196" fmla="*/ 2315112 w 12192001"/>
              <a:gd name="connsiteY196" fmla="*/ 2024996 h 2344739"/>
              <a:gd name="connsiteX197" fmla="*/ 2208578 w 12192001"/>
              <a:gd name="connsiteY197" fmla="*/ 2019763 h 2344739"/>
              <a:gd name="connsiteX198" fmla="*/ 2094665 w 12192001"/>
              <a:gd name="connsiteY198" fmla="*/ 2003052 h 2344739"/>
              <a:gd name="connsiteX199" fmla="*/ 1997356 w 12192001"/>
              <a:gd name="connsiteY199" fmla="*/ 1995032 h 2344739"/>
              <a:gd name="connsiteX200" fmla="*/ 1928172 w 12192001"/>
              <a:gd name="connsiteY200" fmla="*/ 2016977 h 2344739"/>
              <a:gd name="connsiteX201" fmla="*/ 1921650 w 12192001"/>
              <a:gd name="connsiteY201" fmla="*/ 2012146 h 2344739"/>
              <a:gd name="connsiteX202" fmla="*/ 1873080 w 12192001"/>
              <a:gd name="connsiteY202" fmla="*/ 2013741 h 2344739"/>
              <a:gd name="connsiteX203" fmla="*/ 1786655 w 12192001"/>
              <a:gd name="connsiteY203" fmla="*/ 2041363 h 2344739"/>
              <a:gd name="connsiteX204" fmla="*/ 1738204 w 12192001"/>
              <a:gd name="connsiteY204" fmla="*/ 2036312 h 2344739"/>
              <a:gd name="connsiteX205" fmla="*/ 1675071 w 12192001"/>
              <a:gd name="connsiteY205" fmla="*/ 2019963 h 2344739"/>
              <a:gd name="connsiteX206" fmla="*/ 1608669 w 12192001"/>
              <a:gd name="connsiteY206" fmla="*/ 2013066 h 2344739"/>
              <a:gd name="connsiteX207" fmla="*/ 1496110 w 12192001"/>
              <a:gd name="connsiteY207" fmla="*/ 1987476 h 2344739"/>
              <a:gd name="connsiteX208" fmla="*/ 1149979 w 12192001"/>
              <a:gd name="connsiteY208" fmla="*/ 1938041 h 2344739"/>
              <a:gd name="connsiteX209" fmla="*/ 858269 w 12192001"/>
              <a:gd name="connsiteY209" fmla="*/ 1928608 h 2344739"/>
              <a:gd name="connsiteX210" fmla="*/ 837540 w 12192001"/>
              <a:gd name="connsiteY210" fmla="*/ 1929821 h 2344739"/>
              <a:gd name="connsiteX211" fmla="*/ 816809 w 12192001"/>
              <a:gd name="connsiteY211" fmla="*/ 1927857 h 2344739"/>
              <a:gd name="connsiteX212" fmla="*/ 811506 w 12192001"/>
              <a:gd name="connsiteY212" fmla="*/ 1930751 h 2344739"/>
              <a:gd name="connsiteX213" fmla="*/ 797041 w 12192001"/>
              <a:gd name="connsiteY213" fmla="*/ 1930446 h 2344739"/>
              <a:gd name="connsiteX214" fmla="*/ 767901 w 12192001"/>
              <a:gd name="connsiteY214" fmla="*/ 1932653 h 2344739"/>
              <a:gd name="connsiteX215" fmla="*/ 763053 w 12192001"/>
              <a:gd name="connsiteY215" fmla="*/ 1930432 h 2344739"/>
              <a:gd name="connsiteX216" fmla="*/ 720047 w 12192001"/>
              <a:gd name="connsiteY216" fmla="*/ 1929661 h 2344739"/>
              <a:gd name="connsiteX217" fmla="*/ 719742 w 12192001"/>
              <a:gd name="connsiteY217" fmla="*/ 1928399 h 2344739"/>
              <a:gd name="connsiteX218" fmla="*/ 708875 w 12192001"/>
              <a:gd name="connsiteY218" fmla="*/ 1922722 h 2344739"/>
              <a:gd name="connsiteX219" fmla="*/ 596792 w 12192001"/>
              <a:gd name="connsiteY219" fmla="*/ 1879864 h 2344739"/>
              <a:gd name="connsiteX220" fmla="*/ 578535 w 12192001"/>
              <a:gd name="connsiteY220" fmla="*/ 1877212 h 2344739"/>
              <a:gd name="connsiteX221" fmla="*/ 571717 w 12192001"/>
              <a:gd name="connsiteY221" fmla="*/ 1877401 h 2344739"/>
              <a:gd name="connsiteX222" fmla="*/ 445099 w 12192001"/>
              <a:gd name="connsiteY222" fmla="*/ 1839371 h 2344739"/>
              <a:gd name="connsiteX223" fmla="*/ 404015 w 12192001"/>
              <a:gd name="connsiteY223" fmla="*/ 1833548 h 2344739"/>
              <a:gd name="connsiteX224" fmla="*/ 292435 w 12192001"/>
              <a:gd name="connsiteY224" fmla="*/ 1812852 h 2344739"/>
              <a:gd name="connsiteX225" fmla="*/ 118381 w 12192001"/>
              <a:gd name="connsiteY225" fmla="*/ 1761047 h 2344739"/>
              <a:gd name="connsiteX226" fmla="*/ 15526 w 12192001"/>
              <a:gd name="connsiteY226" fmla="*/ 1758191 h 2344739"/>
              <a:gd name="connsiteX227" fmla="*/ 2 w 12192001"/>
              <a:gd name="connsiteY227" fmla="*/ 1752722 h 2344739"/>
              <a:gd name="connsiteX228" fmla="*/ 1 w 12192001"/>
              <a:gd name="connsiteY228" fmla="*/ 762497 h 2344739"/>
              <a:gd name="connsiteX229" fmla="*/ 0 w 12192001"/>
              <a:gd name="connsiteY229" fmla="*/ 762497 h 2344739"/>
              <a:gd name="connsiteX230" fmla="*/ 0 w 12192001"/>
              <a:gd name="connsiteY230" fmla="*/ 222213 h 2344739"/>
              <a:gd name="connsiteX231" fmla="*/ 0 w 12192001"/>
              <a:gd name="connsiteY231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218559 w 12192001"/>
              <a:gd name="connsiteY111" fmla="*/ 2156680 h 2344739"/>
              <a:gd name="connsiteX112" fmla="*/ 7201101 w 12192001"/>
              <a:gd name="connsiteY112" fmla="*/ 2161230 h 2344739"/>
              <a:gd name="connsiteX113" fmla="*/ 7197004 w 12192001"/>
              <a:gd name="connsiteY113" fmla="*/ 2166588 h 2344739"/>
              <a:gd name="connsiteX114" fmla="*/ 7170808 w 12192001"/>
              <a:gd name="connsiteY114" fmla="*/ 2171236 h 2344739"/>
              <a:gd name="connsiteX115" fmla="*/ 7096988 w 12192001"/>
              <a:gd name="connsiteY115" fmla="*/ 2183464 h 2344739"/>
              <a:gd name="connsiteX116" fmla="*/ 7018496 w 12192001"/>
              <a:gd name="connsiteY116" fmla="*/ 2183090 h 2344739"/>
              <a:gd name="connsiteX117" fmla="*/ 6904146 w 12192001"/>
              <a:gd name="connsiteY117" fmla="*/ 2212596 h 2344739"/>
              <a:gd name="connsiteX118" fmla="*/ 6708222 w 12192001"/>
              <a:gd name="connsiteY118" fmla="*/ 2240551 h 2344739"/>
              <a:gd name="connsiteX119" fmla="*/ 6549454 w 12192001"/>
              <a:gd name="connsiteY119" fmla="*/ 2269327 h 2344739"/>
              <a:gd name="connsiteX120" fmla="*/ 6317560 w 12192001"/>
              <a:gd name="connsiteY120" fmla="*/ 2316127 h 2344739"/>
              <a:gd name="connsiteX121" fmla="*/ 6168674 w 12192001"/>
              <a:gd name="connsiteY121" fmla="*/ 2318214 h 2344739"/>
              <a:gd name="connsiteX122" fmla="*/ 6073848 w 12192001"/>
              <a:gd name="connsiteY122" fmla="*/ 2338676 h 2344739"/>
              <a:gd name="connsiteX123" fmla="*/ 6068529 w 12192001"/>
              <a:gd name="connsiteY123" fmla="*/ 2337139 h 2344739"/>
              <a:gd name="connsiteX124" fmla="*/ 6048638 w 12192001"/>
              <a:gd name="connsiteY124" fmla="*/ 2337822 h 2344739"/>
              <a:gd name="connsiteX125" fmla="*/ 6041285 w 12192001"/>
              <a:gd name="connsiteY125" fmla="*/ 2329473 h 2344739"/>
              <a:gd name="connsiteX126" fmla="*/ 6010090 w 12192001"/>
              <a:gd name="connsiteY126" fmla="*/ 2324380 h 2344739"/>
              <a:gd name="connsiteX127" fmla="*/ 5957375 w 12192001"/>
              <a:gd name="connsiteY127" fmla="*/ 2328024 h 2344739"/>
              <a:gd name="connsiteX128" fmla="*/ 5758919 w 12192001"/>
              <a:gd name="connsiteY128" fmla="*/ 2343716 h 2344739"/>
              <a:gd name="connsiteX129" fmla="*/ 5626960 w 12192001"/>
              <a:gd name="connsiteY129" fmla="*/ 2344739 h 2344739"/>
              <a:gd name="connsiteX130" fmla="*/ 5470906 w 12192001"/>
              <a:gd name="connsiteY130" fmla="*/ 2330719 h 2344739"/>
              <a:gd name="connsiteX131" fmla="*/ 5432761 w 12192001"/>
              <a:gd name="connsiteY131" fmla="*/ 2319466 h 2344739"/>
              <a:gd name="connsiteX132" fmla="*/ 5381669 w 12192001"/>
              <a:gd name="connsiteY132" fmla="*/ 2301764 h 2344739"/>
              <a:gd name="connsiteX133" fmla="*/ 5261764 w 12192001"/>
              <a:gd name="connsiteY133" fmla="*/ 2281347 h 2344739"/>
              <a:gd name="connsiteX134" fmla="*/ 5222961 w 12192001"/>
              <a:gd name="connsiteY134" fmla="*/ 2270223 h 2344739"/>
              <a:gd name="connsiteX135" fmla="*/ 5174660 w 12192001"/>
              <a:gd name="connsiteY135" fmla="*/ 2267233 h 2344739"/>
              <a:gd name="connsiteX136" fmla="*/ 5156554 w 12192001"/>
              <a:gd name="connsiteY136" fmla="*/ 2260010 h 2344739"/>
              <a:gd name="connsiteX137" fmla="*/ 5142599 w 12192001"/>
              <a:gd name="connsiteY137" fmla="*/ 2256610 h 2344739"/>
              <a:gd name="connsiteX138" fmla="*/ 5139596 w 12192001"/>
              <a:gd name="connsiteY138" fmla="*/ 2254509 h 2344739"/>
              <a:gd name="connsiteX139" fmla="*/ 5121659 w 12192001"/>
              <a:gd name="connsiteY139" fmla="*/ 2243656 h 2344739"/>
              <a:gd name="connsiteX140" fmla="*/ 5065790 w 12192001"/>
              <a:gd name="connsiteY140" fmla="*/ 2250227 h 2344739"/>
              <a:gd name="connsiteX141" fmla="*/ 5011514 w 12192001"/>
              <a:gd name="connsiteY141" fmla="*/ 2233846 h 2344739"/>
              <a:gd name="connsiteX142" fmla="*/ 4840441 w 12192001"/>
              <a:gd name="connsiteY142" fmla="*/ 2209829 h 2344739"/>
              <a:gd name="connsiteX143" fmla="*/ 4762447 w 12192001"/>
              <a:gd name="connsiteY143" fmla="*/ 2182061 h 2344739"/>
              <a:gd name="connsiteX144" fmla="*/ 4723186 w 12192001"/>
              <a:gd name="connsiteY144" fmla="*/ 2173047 h 2344739"/>
              <a:gd name="connsiteX145" fmla="*/ 4721176 w 12192001"/>
              <a:gd name="connsiteY145" fmla="*/ 2172298 h 2344739"/>
              <a:gd name="connsiteX146" fmla="*/ 4722111 w 12192001"/>
              <a:gd name="connsiteY146" fmla="*/ 2172087 h 2344739"/>
              <a:gd name="connsiteX147" fmla="*/ 4717202 w 12192001"/>
              <a:gd name="connsiteY147" fmla="*/ 2170817 h 2344739"/>
              <a:gd name="connsiteX148" fmla="*/ 4721176 w 12192001"/>
              <a:gd name="connsiteY148" fmla="*/ 2172298 h 2344739"/>
              <a:gd name="connsiteX149" fmla="*/ 4715526 w 12192001"/>
              <a:gd name="connsiteY149" fmla="*/ 2173573 h 2344739"/>
              <a:gd name="connsiteX150" fmla="*/ 4515814 w 12192001"/>
              <a:gd name="connsiteY150" fmla="*/ 2163671 h 2344739"/>
              <a:gd name="connsiteX151" fmla="*/ 4428543 w 12192001"/>
              <a:gd name="connsiteY151" fmla="*/ 2153020 h 2344739"/>
              <a:gd name="connsiteX152" fmla="*/ 4362875 w 12192001"/>
              <a:gd name="connsiteY152" fmla="*/ 2151674 h 2344739"/>
              <a:gd name="connsiteX153" fmla="*/ 4316966 w 12192001"/>
              <a:gd name="connsiteY153" fmla="*/ 2158289 h 2344739"/>
              <a:gd name="connsiteX154" fmla="*/ 4315110 w 12192001"/>
              <a:gd name="connsiteY154" fmla="*/ 2156948 h 2344739"/>
              <a:gd name="connsiteX155" fmla="*/ 4295144 w 12192001"/>
              <a:gd name="connsiteY155" fmla="*/ 2155069 h 2344739"/>
              <a:gd name="connsiteX156" fmla="*/ 4290064 w 12192001"/>
              <a:gd name="connsiteY156" fmla="*/ 2157986 h 2344739"/>
              <a:gd name="connsiteX157" fmla="*/ 4276142 w 12192001"/>
              <a:gd name="connsiteY157" fmla="*/ 2157740 h 2344739"/>
              <a:gd name="connsiteX158" fmla="*/ 4248117 w 12192001"/>
              <a:gd name="connsiteY158" fmla="*/ 2160064 h 2344739"/>
              <a:gd name="connsiteX159" fmla="*/ 4202051 w 12192001"/>
              <a:gd name="connsiteY159" fmla="*/ 2157269 h 2344739"/>
              <a:gd name="connsiteX160" fmla="*/ 4201745 w 12192001"/>
              <a:gd name="connsiteY160" fmla="*/ 2156010 h 2344739"/>
              <a:gd name="connsiteX161" fmla="*/ 4191248 w 12192001"/>
              <a:gd name="connsiteY161" fmla="*/ 2150376 h 2344739"/>
              <a:gd name="connsiteX162" fmla="*/ 4142745 w 12192001"/>
              <a:gd name="connsiteY162" fmla="*/ 2134511 h 2344739"/>
              <a:gd name="connsiteX163" fmla="*/ 4083097 w 12192001"/>
              <a:gd name="connsiteY163" fmla="*/ 2107978 h 2344739"/>
              <a:gd name="connsiteX164" fmla="*/ 4074546 w 12192001"/>
              <a:gd name="connsiteY164" fmla="*/ 2107143 h 2344739"/>
              <a:gd name="connsiteX165" fmla="*/ 4074427 w 12192001"/>
              <a:gd name="connsiteY165" fmla="*/ 2106844 h 2344739"/>
              <a:gd name="connsiteX166" fmla="*/ 4065510 w 12192001"/>
              <a:gd name="connsiteY166" fmla="*/ 2105400 h 2344739"/>
              <a:gd name="connsiteX167" fmla="*/ 4058954 w 12192001"/>
              <a:gd name="connsiteY167" fmla="*/ 2105618 h 2344739"/>
              <a:gd name="connsiteX168" fmla="*/ 4042364 w 12192001"/>
              <a:gd name="connsiteY168" fmla="*/ 2103997 h 2344739"/>
              <a:gd name="connsiteX169" fmla="*/ 4036997 w 12192001"/>
              <a:gd name="connsiteY169" fmla="*/ 2101563 h 2344739"/>
              <a:gd name="connsiteX170" fmla="*/ 4035363 w 12192001"/>
              <a:gd name="connsiteY170" fmla="*/ 2097896 h 2344739"/>
              <a:gd name="connsiteX171" fmla="*/ 4033778 w 12192001"/>
              <a:gd name="connsiteY171" fmla="*/ 2098131 h 2344739"/>
              <a:gd name="connsiteX172" fmla="*/ 4004538 w 12192001"/>
              <a:gd name="connsiteY172" fmla="*/ 2085563 h 2344739"/>
              <a:gd name="connsiteX173" fmla="*/ 3936846 w 12192001"/>
              <a:gd name="connsiteY173" fmla="*/ 2068106 h 2344739"/>
              <a:gd name="connsiteX174" fmla="*/ 3897275 w 12192001"/>
              <a:gd name="connsiteY174" fmla="*/ 2062451 h 2344739"/>
              <a:gd name="connsiteX175" fmla="*/ 3789760 w 12192001"/>
              <a:gd name="connsiteY175" fmla="*/ 2042213 h 2344739"/>
              <a:gd name="connsiteX176" fmla="*/ 3682513 w 12192001"/>
              <a:gd name="connsiteY176" fmla="*/ 2018290 h 2344739"/>
              <a:gd name="connsiteX177" fmla="*/ 3610035 w 12192001"/>
              <a:gd name="connsiteY177" fmla="*/ 1986019 h 2344739"/>
              <a:gd name="connsiteX178" fmla="*/ 3603855 w 12192001"/>
              <a:gd name="connsiteY178" fmla="*/ 1987381 h 2344739"/>
              <a:gd name="connsiteX179" fmla="*/ 3594736 w 12192001"/>
              <a:gd name="connsiteY179" fmla="*/ 1987545 h 2344739"/>
              <a:gd name="connsiteX180" fmla="*/ 3594501 w 12192001"/>
              <a:gd name="connsiteY180" fmla="*/ 1987276 h 2344739"/>
              <a:gd name="connsiteX181" fmla="*/ 3585978 w 12192001"/>
              <a:gd name="connsiteY181" fmla="*/ 1987966 h 2344739"/>
              <a:gd name="connsiteX182" fmla="*/ 3536135 w 12192001"/>
              <a:gd name="connsiteY182" fmla="*/ 1978267 h 2344739"/>
              <a:gd name="connsiteX183" fmla="*/ 3473223 w 12192001"/>
              <a:gd name="connsiteY183" fmla="*/ 1974606 h 2344739"/>
              <a:gd name="connsiteX184" fmla="*/ 3400728 w 12192001"/>
              <a:gd name="connsiteY184" fmla="*/ 1962558 h 2344739"/>
              <a:gd name="connsiteX185" fmla="*/ 3363888 w 12192001"/>
              <a:gd name="connsiteY185" fmla="*/ 1979510 h 2344739"/>
              <a:gd name="connsiteX186" fmla="*/ 3344026 w 12192001"/>
              <a:gd name="connsiteY186" fmla="*/ 1981192 h 2344739"/>
              <a:gd name="connsiteX187" fmla="*/ 3341698 w 12192001"/>
              <a:gd name="connsiteY187" fmla="*/ 1980217 h 2344739"/>
              <a:gd name="connsiteX188" fmla="*/ 3262356 w 12192001"/>
              <a:gd name="connsiteY188" fmla="*/ 1986094 h 2344739"/>
              <a:gd name="connsiteX189" fmla="*/ 3142556 w 12192001"/>
              <a:gd name="connsiteY189" fmla="*/ 1993869 h 2344739"/>
              <a:gd name="connsiteX190" fmla="*/ 3030291 w 12192001"/>
              <a:gd name="connsiteY190" fmla="*/ 1996512 h 2344739"/>
              <a:gd name="connsiteX191" fmla="*/ 2781569 w 12192001"/>
              <a:gd name="connsiteY191" fmla="*/ 2018333 h 2344739"/>
              <a:gd name="connsiteX192" fmla="*/ 2646527 w 12192001"/>
              <a:gd name="connsiteY192" fmla="*/ 2028869 h 2344739"/>
              <a:gd name="connsiteX193" fmla="*/ 2568028 w 12192001"/>
              <a:gd name="connsiteY193" fmla="*/ 2002628 h 2344739"/>
              <a:gd name="connsiteX194" fmla="*/ 2443255 w 12192001"/>
              <a:gd name="connsiteY194" fmla="*/ 2016529 h 2344739"/>
              <a:gd name="connsiteX195" fmla="*/ 2315112 w 12192001"/>
              <a:gd name="connsiteY195" fmla="*/ 2024996 h 2344739"/>
              <a:gd name="connsiteX196" fmla="*/ 2208578 w 12192001"/>
              <a:gd name="connsiteY196" fmla="*/ 2019763 h 2344739"/>
              <a:gd name="connsiteX197" fmla="*/ 2094665 w 12192001"/>
              <a:gd name="connsiteY197" fmla="*/ 2003052 h 2344739"/>
              <a:gd name="connsiteX198" fmla="*/ 1997356 w 12192001"/>
              <a:gd name="connsiteY198" fmla="*/ 1995032 h 2344739"/>
              <a:gd name="connsiteX199" fmla="*/ 1928172 w 12192001"/>
              <a:gd name="connsiteY199" fmla="*/ 2016977 h 2344739"/>
              <a:gd name="connsiteX200" fmla="*/ 1921650 w 12192001"/>
              <a:gd name="connsiteY200" fmla="*/ 2012146 h 2344739"/>
              <a:gd name="connsiteX201" fmla="*/ 1873080 w 12192001"/>
              <a:gd name="connsiteY201" fmla="*/ 2013741 h 2344739"/>
              <a:gd name="connsiteX202" fmla="*/ 1786655 w 12192001"/>
              <a:gd name="connsiteY202" fmla="*/ 2041363 h 2344739"/>
              <a:gd name="connsiteX203" fmla="*/ 1738204 w 12192001"/>
              <a:gd name="connsiteY203" fmla="*/ 2036312 h 2344739"/>
              <a:gd name="connsiteX204" fmla="*/ 1675071 w 12192001"/>
              <a:gd name="connsiteY204" fmla="*/ 2019963 h 2344739"/>
              <a:gd name="connsiteX205" fmla="*/ 1608669 w 12192001"/>
              <a:gd name="connsiteY205" fmla="*/ 2013066 h 2344739"/>
              <a:gd name="connsiteX206" fmla="*/ 1496110 w 12192001"/>
              <a:gd name="connsiteY206" fmla="*/ 1987476 h 2344739"/>
              <a:gd name="connsiteX207" fmla="*/ 1149979 w 12192001"/>
              <a:gd name="connsiteY207" fmla="*/ 1938041 h 2344739"/>
              <a:gd name="connsiteX208" fmla="*/ 858269 w 12192001"/>
              <a:gd name="connsiteY208" fmla="*/ 1928608 h 2344739"/>
              <a:gd name="connsiteX209" fmla="*/ 837540 w 12192001"/>
              <a:gd name="connsiteY209" fmla="*/ 1929821 h 2344739"/>
              <a:gd name="connsiteX210" fmla="*/ 816809 w 12192001"/>
              <a:gd name="connsiteY210" fmla="*/ 1927857 h 2344739"/>
              <a:gd name="connsiteX211" fmla="*/ 811506 w 12192001"/>
              <a:gd name="connsiteY211" fmla="*/ 1930751 h 2344739"/>
              <a:gd name="connsiteX212" fmla="*/ 797041 w 12192001"/>
              <a:gd name="connsiteY212" fmla="*/ 1930446 h 2344739"/>
              <a:gd name="connsiteX213" fmla="*/ 767901 w 12192001"/>
              <a:gd name="connsiteY213" fmla="*/ 1932653 h 2344739"/>
              <a:gd name="connsiteX214" fmla="*/ 763053 w 12192001"/>
              <a:gd name="connsiteY214" fmla="*/ 1930432 h 2344739"/>
              <a:gd name="connsiteX215" fmla="*/ 720047 w 12192001"/>
              <a:gd name="connsiteY215" fmla="*/ 1929661 h 2344739"/>
              <a:gd name="connsiteX216" fmla="*/ 719742 w 12192001"/>
              <a:gd name="connsiteY216" fmla="*/ 1928399 h 2344739"/>
              <a:gd name="connsiteX217" fmla="*/ 708875 w 12192001"/>
              <a:gd name="connsiteY217" fmla="*/ 1922722 h 2344739"/>
              <a:gd name="connsiteX218" fmla="*/ 596792 w 12192001"/>
              <a:gd name="connsiteY218" fmla="*/ 1879864 h 2344739"/>
              <a:gd name="connsiteX219" fmla="*/ 578535 w 12192001"/>
              <a:gd name="connsiteY219" fmla="*/ 1877212 h 2344739"/>
              <a:gd name="connsiteX220" fmla="*/ 571717 w 12192001"/>
              <a:gd name="connsiteY220" fmla="*/ 1877401 h 2344739"/>
              <a:gd name="connsiteX221" fmla="*/ 445099 w 12192001"/>
              <a:gd name="connsiteY221" fmla="*/ 1839371 h 2344739"/>
              <a:gd name="connsiteX222" fmla="*/ 404015 w 12192001"/>
              <a:gd name="connsiteY222" fmla="*/ 1833548 h 2344739"/>
              <a:gd name="connsiteX223" fmla="*/ 292435 w 12192001"/>
              <a:gd name="connsiteY223" fmla="*/ 1812852 h 2344739"/>
              <a:gd name="connsiteX224" fmla="*/ 118381 w 12192001"/>
              <a:gd name="connsiteY224" fmla="*/ 1761047 h 2344739"/>
              <a:gd name="connsiteX225" fmla="*/ 15526 w 12192001"/>
              <a:gd name="connsiteY225" fmla="*/ 1758191 h 2344739"/>
              <a:gd name="connsiteX226" fmla="*/ 2 w 12192001"/>
              <a:gd name="connsiteY226" fmla="*/ 1752722 h 2344739"/>
              <a:gd name="connsiteX227" fmla="*/ 1 w 12192001"/>
              <a:gd name="connsiteY227" fmla="*/ 762497 h 2344739"/>
              <a:gd name="connsiteX228" fmla="*/ 0 w 12192001"/>
              <a:gd name="connsiteY228" fmla="*/ 762497 h 2344739"/>
              <a:gd name="connsiteX229" fmla="*/ 0 w 12192001"/>
              <a:gd name="connsiteY229" fmla="*/ 222213 h 2344739"/>
              <a:gd name="connsiteX230" fmla="*/ 0 w 12192001"/>
              <a:gd name="connsiteY230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20047 w 12192001"/>
              <a:gd name="connsiteY213" fmla="*/ 1929661 h 2344739"/>
              <a:gd name="connsiteX214" fmla="*/ 719742 w 12192001"/>
              <a:gd name="connsiteY214" fmla="*/ 1928399 h 2344739"/>
              <a:gd name="connsiteX215" fmla="*/ 708875 w 12192001"/>
              <a:gd name="connsiteY215" fmla="*/ 1922722 h 2344739"/>
              <a:gd name="connsiteX216" fmla="*/ 596792 w 12192001"/>
              <a:gd name="connsiteY216" fmla="*/ 1879864 h 2344739"/>
              <a:gd name="connsiteX217" fmla="*/ 578535 w 12192001"/>
              <a:gd name="connsiteY217" fmla="*/ 1877212 h 2344739"/>
              <a:gd name="connsiteX218" fmla="*/ 571717 w 12192001"/>
              <a:gd name="connsiteY218" fmla="*/ 1877401 h 2344739"/>
              <a:gd name="connsiteX219" fmla="*/ 445099 w 12192001"/>
              <a:gd name="connsiteY219" fmla="*/ 1839371 h 2344739"/>
              <a:gd name="connsiteX220" fmla="*/ 404015 w 12192001"/>
              <a:gd name="connsiteY220" fmla="*/ 1833548 h 2344739"/>
              <a:gd name="connsiteX221" fmla="*/ 292435 w 12192001"/>
              <a:gd name="connsiteY221" fmla="*/ 1812852 h 2344739"/>
              <a:gd name="connsiteX222" fmla="*/ 118381 w 12192001"/>
              <a:gd name="connsiteY222" fmla="*/ 1761047 h 2344739"/>
              <a:gd name="connsiteX223" fmla="*/ 15526 w 12192001"/>
              <a:gd name="connsiteY223" fmla="*/ 1758191 h 2344739"/>
              <a:gd name="connsiteX224" fmla="*/ 2 w 12192001"/>
              <a:gd name="connsiteY224" fmla="*/ 1752722 h 2344739"/>
              <a:gd name="connsiteX225" fmla="*/ 1 w 12192001"/>
              <a:gd name="connsiteY225" fmla="*/ 762497 h 2344739"/>
              <a:gd name="connsiteX226" fmla="*/ 0 w 12192001"/>
              <a:gd name="connsiteY226" fmla="*/ 762497 h 2344739"/>
              <a:gd name="connsiteX227" fmla="*/ 0 w 12192001"/>
              <a:gd name="connsiteY227" fmla="*/ 222213 h 2344739"/>
              <a:gd name="connsiteX228" fmla="*/ 0 w 12192001"/>
              <a:gd name="connsiteY228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67901 w 12192001"/>
              <a:gd name="connsiteY211" fmla="*/ 1932653 h 2344739"/>
              <a:gd name="connsiteX212" fmla="*/ 720047 w 12192001"/>
              <a:gd name="connsiteY212" fmla="*/ 1929661 h 2344739"/>
              <a:gd name="connsiteX213" fmla="*/ 719742 w 12192001"/>
              <a:gd name="connsiteY213" fmla="*/ 1928399 h 2344739"/>
              <a:gd name="connsiteX214" fmla="*/ 708875 w 12192001"/>
              <a:gd name="connsiteY214" fmla="*/ 1922722 h 2344739"/>
              <a:gd name="connsiteX215" fmla="*/ 596792 w 12192001"/>
              <a:gd name="connsiteY215" fmla="*/ 1879864 h 2344739"/>
              <a:gd name="connsiteX216" fmla="*/ 578535 w 12192001"/>
              <a:gd name="connsiteY216" fmla="*/ 1877212 h 2344739"/>
              <a:gd name="connsiteX217" fmla="*/ 571717 w 12192001"/>
              <a:gd name="connsiteY217" fmla="*/ 1877401 h 2344739"/>
              <a:gd name="connsiteX218" fmla="*/ 445099 w 12192001"/>
              <a:gd name="connsiteY218" fmla="*/ 1839371 h 2344739"/>
              <a:gd name="connsiteX219" fmla="*/ 404015 w 12192001"/>
              <a:gd name="connsiteY219" fmla="*/ 1833548 h 2344739"/>
              <a:gd name="connsiteX220" fmla="*/ 292435 w 12192001"/>
              <a:gd name="connsiteY220" fmla="*/ 1812852 h 2344739"/>
              <a:gd name="connsiteX221" fmla="*/ 118381 w 12192001"/>
              <a:gd name="connsiteY221" fmla="*/ 1761047 h 2344739"/>
              <a:gd name="connsiteX222" fmla="*/ 15526 w 12192001"/>
              <a:gd name="connsiteY222" fmla="*/ 1758191 h 2344739"/>
              <a:gd name="connsiteX223" fmla="*/ 2 w 12192001"/>
              <a:gd name="connsiteY223" fmla="*/ 1752722 h 2344739"/>
              <a:gd name="connsiteX224" fmla="*/ 1 w 12192001"/>
              <a:gd name="connsiteY224" fmla="*/ 762497 h 2344739"/>
              <a:gd name="connsiteX225" fmla="*/ 0 w 12192001"/>
              <a:gd name="connsiteY225" fmla="*/ 762497 h 2344739"/>
              <a:gd name="connsiteX226" fmla="*/ 0 w 12192001"/>
              <a:gd name="connsiteY226" fmla="*/ 222213 h 2344739"/>
              <a:gd name="connsiteX227" fmla="*/ 0 w 12192001"/>
              <a:gd name="connsiteY227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762497 h 2344739"/>
              <a:gd name="connsiteX225" fmla="*/ 0 w 12192001"/>
              <a:gd name="connsiteY225" fmla="*/ 222213 h 2344739"/>
              <a:gd name="connsiteX226" fmla="*/ 0 w 12192001"/>
              <a:gd name="connsiteY22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222213 h 2344739"/>
              <a:gd name="connsiteX225" fmla="*/ 0 w 12192001"/>
              <a:gd name="connsiteY225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53521 w 12193149"/>
              <a:gd name="connsiteY90" fmla="*/ 1957169 h 2344739"/>
              <a:gd name="connsiteX91" fmla="*/ 8321252 w 12193149"/>
              <a:gd name="connsiteY91" fmla="*/ 1974587 h 2344739"/>
              <a:gd name="connsiteX92" fmla="*/ 8315581 w 12193149"/>
              <a:gd name="connsiteY92" fmla="*/ 1974913 h 2344739"/>
              <a:gd name="connsiteX93" fmla="*/ 8296322 w 12193149"/>
              <a:gd name="connsiteY93" fmla="*/ 1988808 h 2344739"/>
              <a:gd name="connsiteX94" fmla="*/ 8285424 w 12193149"/>
              <a:gd name="connsiteY94" fmla="*/ 1994631 h 2344739"/>
              <a:gd name="connsiteX95" fmla="*/ 8284298 w 12193149"/>
              <a:gd name="connsiteY95" fmla="*/ 1999074 h 2344739"/>
              <a:gd name="connsiteX96" fmla="*/ 8267224 w 12193149"/>
              <a:gd name="connsiteY96" fmla="*/ 2006249 h 2344739"/>
              <a:gd name="connsiteX97" fmla="*/ 8264525 w 12193149"/>
              <a:gd name="connsiteY97" fmla="*/ 2006019 h 2344739"/>
              <a:gd name="connsiteX98" fmla="*/ 8253181 w 12193149"/>
              <a:gd name="connsiteY98" fmla="*/ 2015862 h 2344739"/>
              <a:gd name="connsiteX99" fmla="*/ 8246982 w 12193149"/>
              <a:gd name="connsiteY99" fmla="*/ 2028854 h 2344739"/>
              <a:gd name="connsiteX100" fmla="*/ 8091420 w 12193149"/>
              <a:gd name="connsiteY100" fmla="*/ 2075015 h 2344739"/>
              <a:gd name="connsiteX101" fmla="*/ 7906555 w 12193149"/>
              <a:gd name="connsiteY101" fmla="*/ 2116988 h 2344739"/>
              <a:gd name="connsiteX102" fmla="*/ 7719893 w 12193149"/>
              <a:gd name="connsiteY102" fmla="*/ 2142703 h 2344739"/>
              <a:gd name="connsiteX103" fmla="*/ 7615495 w 12193149"/>
              <a:gd name="connsiteY103" fmla="*/ 2139232 h 2344739"/>
              <a:gd name="connsiteX104" fmla="*/ 7528691 w 12193149"/>
              <a:gd name="connsiteY104" fmla="*/ 2145060 h 2344739"/>
              <a:gd name="connsiteX105" fmla="*/ 7520719 w 12193149"/>
              <a:gd name="connsiteY105" fmla="*/ 2147613 h 2344739"/>
              <a:gd name="connsiteX106" fmla="*/ 7508559 w 12193149"/>
              <a:gd name="connsiteY106" fmla="*/ 2148948 h 2344739"/>
              <a:gd name="connsiteX107" fmla="*/ 7508188 w 12193149"/>
              <a:gd name="connsiteY107" fmla="*/ 2148621 h 2344739"/>
              <a:gd name="connsiteX108" fmla="*/ 7496943 w 12193149"/>
              <a:gd name="connsiteY108" fmla="*/ 2150573 h 2344739"/>
              <a:gd name="connsiteX109" fmla="*/ 7406539 w 12193149"/>
              <a:gd name="connsiteY109" fmla="*/ 2142468 h 2344739"/>
              <a:gd name="connsiteX110" fmla="*/ 7219707 w 12193149"/>
              <a:gd name="connsiteY110" fmla="*/ 2156680 h 2344739"/>
              <a:gd name="connsiteX111" fmla="*/ 7202249 w 12193149"/>
              <a:gd name="connsiteY111" fmla="*/ 2161230 h 2344739"/>
              <a:gd name="connsiteX112" fmla="*/ 7198152 w 12193149"/>
              <a:gd name="connsiteY112" fmla="*/ 2166588 h 2344739"/>
              <a:gd name="connsiteX113" fmla="*/ 7171956 w 12193149"/>
              <a:gd name="connsiteY113" fmla="*/ 2171236 h 2344739"/>
              <a:gd name="connsiteX114" fmla="*/ 7098136 w 12193149"/>
              <a:gd name="connsiteY114" fmla="*/ 2183464 h 2344739"/>
              <a:gd name="connsiteX115" fmla="*/ 7019644 w 12193149"/>
              <a:gd name="connsiteY115" fmla="*/ 2183090 h 2344739"/>
              <a:gd name="connsiteX116" fmla="*/ 6905294 w 12193149"/>
              <a:gd name="connsiteY116" fmla="*/ 2212596 h 2344739"/>
              <a:gd name="connsiteX117" fmla="*/ 6709370 w 12193149"/>
              <a:gd name="connsiteY117" fmla="*/ 2240551 h 2344739"/>
              <a:gd name="connsiteX118" fmla="*/ 6550602 w 12193149"/>
              <a:gd name="connsiteY118" fmla="*/ 2269327 h 2344739"/>
              <a:gd name="connsiteX119" fmla="*/ 6318708 w 12193149"/>
              <a:gd name="connsiteY119" fmla="*/ 2316127 h 2344739"/>
              <a:gd name="connsiteX120" fmla="*/ 6169822 w 12193149"/>
              <a:gd name="connsiteY120" fmla="*/ 2318214 h 2344739"/>
              <a:gd name="connsiteX121" fmla="*/ 6074996 w 12193149"/>
              <a:gd name="connsiteY121" fmla="*/ 2338676 h 2344739"/>
              <a:gd name="connsiteX122" fmla="*/ 6069677 w 12193149"/>
              <a:gd name="connsiteY122" fmla="*/ 2337139 h 2344739"/>
              <a:gd name="connsiteX123" fmla="*/ 6049786 w 12193149"/>
              <a:gd name="connsiteY123" fmla="*/ 2337822 h 2344739"/>
              <a:gd name="connsiteX124" fmla="*/ 6042433 w 12193149"/>
              <a:gd name="connsiteY124" fmla="*/ 2329473 h 2344739"/>
              <a:gd name="connsiteX125" fmla="*/ 6011238 w 12193149"/>
              <a:gd name="connsiteY125" fmla="*/ 2324380 h 2344739"/>
              <a:gd name="connsiteX126" fmla="*/ 5958523 w 12193149"/>
              <a:gd name="connsiteY126" fmla="*/ 2328024 h 2344739"/>
              <a:gd name="connsiteX127" fmla="*/ 5760067 w 12193149"/>
              <a:gd name="connsiteY127" fmla="*/ 2343716 h 2344739"/>
              <a:gd name="connsiteX128" fmla="*/ 5628108 w 12193149"/>
              <a:gd name="connsiteY128" fmla="*/ 2344739 h 2344739"/>
              <a:gd name="connsiteX129" fmla="*/ 5472054 w 12193149"/>
              <a:gd name="connsiteY129" fmla="*/ 2330719 h 2344739"/>
              <a:gd name="connsiteX130" fmla="*/ 5433909 w 12193149"/>
              <a:gd name="connsiteY130" fmla="*/ 2319466 h 2344739"/>
              <a:gd name="connsiteX131" fmla="*/ 5382817 w 12193149"/>
              <a:gd name="connsiteY131" fmla="*/ 2301764 h 2344739"/>
              <a:gd name="connsiteX132" fmla="*/ 5262912 w 12193149"/>
              <a:gd name="connsiteY132" fmla="*/ 2281347 h 2344739"/>
              <a:gd name="connsiteX133" fmla="*/ 5224109 w 12193149"/>
              <a:gd name="connsiteY133" fmla="*/ 2270223 h 2344739"/>
              <a:gd name="connsiteX134" fmla="*/ 5175808 w 12193149"/>
              <a:gd name="connsiteY134" fmla="*/ 2267233 h 2344739"/>
              <a:gd name="connsiteX135" fmla="*/ 5157702 w 12193149"/>
              <a:gd name="connsiteY135" fmla="*/ 2260010 h 2344739"/>
              <a:gd name="connsiteX136" fmla="*/ 5143747 w 12193149"/>
              <a:gd name="connsiteY136" fmla="*/ 2256610 h 2344739"/>
              <a:gd name="connsiteX137" fmla="*/ 5140744 w 12193149"/>
              <a:gd name="connsiteY137" fmla="*/ 2254509 h 2344739"/>
              <a:gd name="connsiteX138" fmla="*/ 5122807 w 12193149"/>
              <a:gd name="connsiteY138" fmla="*/ 2243656 h 2344739"/>
              <a:gd name="connsiteX139" fmla="*/ 5066938 w 12193149"/>
              <a:gd name="connsiteY139" fmla="*/ 2250227 h 2344739"/>
              <a:gd name="connsiteX140" fmla="*/ 5012662 w 12193149"/>
              <a:gd name="connsiteY140" fmla="*/ 2233846 h 2344739"/>
              <a:gd name="connsiteX141" fmla="*/ 4841589 w 12193149"/>
              <a:gd name="connsiteY141" fmla="*/ 2209829 h 2344739"/>
              <a:gd name="connsiteX142" fmla="*/ 4763595 w 12193149"/>
              <a:gd name="connsiteY142" fmla="*/ 2182061 h 2344739"/>
              <a:gd name="connsiteX143" fmla="*/ 4724334 w 12193149"/>
              <a:gd name="connsiteY143" fmla="*/ 2173047 h 2344739"/>
              <a:gd name="connsiteX144" fmla="*/ 4722324 w 12193149"/>
              <a:gd name="connsiteY144" fmla="*/ 2172298 h 2344739"/>
              <a:gd name="connsiteX145" fmla="*/ 4723259 w 12193149"/>
              <a:gd name="connsiteY145" fmla="*/ 2172087 h 2344739"/>
              <a:gd name="connsiteX146" fmla="*/ 4718350 w 12193149"/>
              <a:gd name="connsiteY146" fmla="*/ 2170817 h 2344739"/>
              <a:gd name="connsiteX147" fmla="*/ 4722324 w 12193149"/>
              <a:gd name="connsiteY147" fmla="*/ 2172298 h 2344739"/>
              <a:gd name="connsiteX148" fmla="*/ 4716674 w 12193149"/>
              <a:gd name="connsiteY148" fmla="*/ 2173573 h 2344739"/>
              <a:gd name="connsiteX149" fmla="*/ 4516962 w 12193149"/>
              <a:gd name="connsiteY149" fmla="*/ 2163671 h 2344739"/>
              <a:gd name="connsiteX150" fmla="*/ 4429691 w 12193149"/>
              <a:gd name="connsiteY150" fmla="*/ 2153020 h 2344739"/>
              <a:gd name="connsiteX151" fmla="*/ 4364023 w 12193149"/>
              <a:gd name="connsiteY151" fmla="*/ 2151674 h 2344739"/>
              <a:gd name="connsiteX152" fmla="*/ 4318114 w 12193149"/>
              <a:gd name="connsiteY152" fmla="*/ 2158289 h 2344739"/>
              <a:gd name="connsiteX153" fmla="*/ 4316258 w 12193149"/>
              <a:gd name="connsiteY153" fmla="*/ 2156948 h 2344739"/>
              <a:gd name="connsiteX154" fmla="*/ 4296292 w 12193149"/>
              <a:gd name="connsiteY154" fmla="*/ 2155069 h 2344739"/>
              <a:gd name="connsiteX155" fmla="*/ 4291212 w 12193149"/>
              <a:gd name="connsiteY155" fmla="*/ 2157986 h 2344739"/>
              <a:gd name="connsiteX156" fmla="*/ 4277290 w 12193149"/>
              <a:gd name="connsiteY156" fmla="*/ 2157740 h 2344739"/>
              <a:gd name="connsiteX157" fmla="*/ 4249265 w 12193149"/>
              <a:gd name="connsiteY157" fmla="*/ 2160064 h 2344739"/>
              <a:gd name="connsiteX158" fmla="*/ 4203199 w 12193149"/>
              <a:gd name="connsiteY158" fmla="*/ 2157269 h 2344739"/>
              <a:gd name="connsiteX159" fmla="*/ 4202893 w 12193149"/>
              <a:gd name="connsiteY159" fmla="*/ 2156010 h 2344739"/>
              <a:gd name="connsiteX160" fmla="*/ 4192396 w 12193149"/>
              <a:gd name="connsiteY160" fmla="*/ 2150376 h 2344739"/>
              <a:gd name="connsiteX161" fmla="*/ 4143893 w 12193149"/>
              <a:gd name="connsiteY161" fmla="*/ 2134511 h 2344739"/>
              <a:gd name="connsiteX162" fmla="*/ 4084245 w 12193149"/>
              <a:gd name="connsiteY162" fmla="*/ 2107978 h 2344739"/>
              <a:gd name="connsiteX163" fmla="*/ 4075694 w 12193149"/>
              <a:gd name="connsiteY163" fmla="*/ 2107143 h 2344739"/>
              <a:gd name="connsiteX164" fmla="*/ 4075575 w 12193149"/>
              <a:gd name="connsiteY164" fmla="*/ 2106844 h 2344739"/>
              <a:gd name="connsiteX165" fmla="*/ 4066658 w 12193149"/>
              <a:gd name="connsiteY165" fmla="*/ 2105400 h 2344739"/>
              <a:gd name="connsiteX166" fmla="*/ 4060102 w 12193149"/>
              <a:gd name="connsiteY166" fmla="*/ 2105618 h 2344739"/>
              <a:gd name="connsiteX167" fmla="*/ 4043512 w 12193149"/>
              <a:gd name="connsiteY167" fmla="*/ 2103997 h 2344739"/>
              <a:gd name="connsiteX168" fmla="*/ 4038145 w 12193149"/>
              <a:gd name="connsiteY168" fmla="*/ 2101563 h 2344739"/>
              <a:gd name="connsiteX169" fmla="*/ 4036511 w 12193149"/>
              <a:gd name="connsiteY169" fmla="*/ 2097896 h 2344739"/>
              <a:gd name="connsiteX170" fmla="*/ 4034926 w 12193149"/>
              <a:gd name="connsiteY170" fmla="*/ 2098131 h 2344739"/>
              <a:gd name="connsiteX171" fmla="*/ 4005686 w 12193149"/>
              <a:gd name="connsiteY171" fmla="*/ 2085563 h 2344739"/>
              <a:gd name="connsiteX172" fmla="*/ 3937994 w 12193149"/>
              <a:gd name="connsiteY172" fmla="*/ 2068106 h 2344739"/>
              <a:gd name="connsiteX173" fmla="*/ 3898423 w 12193149"/>
              <a:gd name="connsiteY173" fmla="*/ 2062451 h 2344739"/>
              <a:gd name="connsiteX174" fmla="*/ 3790908 w 12193149"/>
              <a:gd name="connsiteY174" fmla="*/ 2042213 h 2344739"/>
              <a:gd name="connsiteX175" fmla="*/ 3683661 w 12193149"/>
              <a:gd name="connsiteY175" fmla="*/ 2018290 h 2344739"/>
              <a:gd name="connsiteX176" fmla="*/ 3611183 w 12193149"/>
              <a:gd name="connsiteY176" fmla="*/ 1986019 h 2344739"/>
              <a:gd name="connsiteX177" fmla="*/ 3605003 w 12193149"/>
              <a:gd name="connsiteY177" fmla="*/ 1987381 h 2344739"/>
              <a:gd name="connsiteX178" fmla="*/ 3595884 w 12193149"/>
              <a:gd name="connsiteY178" fmla="*/ 1987545 h 2344739"/>
              <a:gd name="connsiteX179" fmla="*/ 3595649 w 12193149"/>
              <a:gd name="connsiteY179" fmla="*/ 1987276 h 2344739"/>
              <a:gd name="connsiteX180" fmla="*/ 3587126 w 12193149"/>
              <a:gd name="connsiteY180" fmla="*/ 1987966 h 2344739"/>
              <a:gd name="connsiteX181" fmla="*/ 3537283 w 12193149"/>
              <a:gd name="connsiteY181" fmla="*/ 1978267 h 2344739"/>
              <a:gd name="connsiteX182" fmla="*/ 3474371 w 12193149"/>
              <a:gd name="connsiteY182" fmla="*/ 1974606 h 2344739"/>
              <a:gd name="connsiteX183" fmla="*/ 3401876 w 12193149"/>
              <a:gd name="connsiteY183" fmla="*/ 1962558 h 2344739"/>
              <a:gd name="connsiteX184" fmla="*/ 3365036 w 12193149"/>
              <a:gd name="connsiteY184" fmla="*/ 1979510 h 2344739"/>
              <a:gd name="connsiteX185" fmla="*/ 3345174 w 12193149"/>
              <a:gd name="connsiteY185" fmla="*/ 1981192 h 2344739"/>
              <a:gd name="connsiteX186" fmla="*/ 3342846 w 12193149"/>
              <a:gd name="connsiteY186" fmla="*/ 1980217 h 2344739"/>
              <a:gd name="connsiteX187" fmla="*/ 3263504 w 12193149"/>
              <a:gd name="connsiteY187" fmla="*/ 1986094 h 2344739"/>
              <a:gd name="connsiteX188" fmla="*/ 3143704 w 12193149"/>
              <a:gd name="connsiteY188" fmla="*/ 1993869 h 2344739"/>
              <a:gd name="connsiteX189" fmla="*/ 3031439 w 12193149"/>
              <a:gd name="connsiteY189" fmla="*/ 1996512 h 2344739"/>
              <a:gd name="connsiteX190" fmla="*/ 2782717 w 12193149"/>
              <a:gd name="connsiteY190" fmla="*/ 2018333 h 2344739"/>
              <a:gd name="connsiteX191" fmla="*/ 2647675 w 12193149"/>
              <a:gd name="connsiteY191" fmla="*/ 2028869 h 2344739"/>
              <a:gd name="connsiteX192" fmla="*/ 2569176 w 12193149"/>
              <a:gd name="connsiteY192" fmla="*/ 2002628 h 2344739"/>
              <a:gd name="connsiteX193" fmla="*/ 2444403 w 12193149"/>
              <a:gd name="connsiteY193" fmla="*/ 2016529 h 2344739"/>
              <a:gd name="connsiteX194" fmla="*/ 2316260 w 12193149"/>
              <a:gd name="connsiteY194" fmla="*/ 2024996 h 2344739"/>
              <a:gd name="connsiteX195" fmla="*/ 2209726 w 12193149"/>
              <a:gd name="connsiteY195" fmla="*/ 2019763 h 2344739"/>
              <a:gd name="connsiteX196" fmla="*/ 2095813 w 12193149"/>
              <a:gd name="connsiteY196" fmla="*/ 2003052 h 2344739"/>
              <a:gd name="connsiteX197" fmla="*/ 1998504 w 12193149"/>
              <a:gd name="connsiteY197" fmla="*/ 1995032 h 2344739"/>
              <a:gd name="connsiteX198" fmla="*/ 1929320 w 12193149"/>
              <a:gd name="connsiteY198" fmla="*/ 2016977 h 2344739"/>
              <a:gd name="connsiteX199" fmla="*/ 1922798 w 12193149"/>
              <a:gd name="connsiteY199" fmla="*/ 2012146 h 2344739"/>
              <a:gd name="connsiteX200" fmla="*/ 1874228 w 12193149"/>
              <a:gd name="connsiteY200" fmla="*/ 2013741 h 2344739"/>
              <a:gd name="connsiteX201" fmla="*/ 1787803 w 12193149"/>
              <a:gd name="connsiteY201" fmla="*/ 2041363 h 2344739"/>
              <a:gd name="connsiteX202" fmla="*/ 1739352 w 12193149"/>
              <a:gd name="connsiteY202" fmla="*/ 2036312 h 2344739"/>
              <a:gd name="connsiteX203" fmla="*/ 1676219 w 12193149"/>
              <a:gd name="connsiteY203" fmla="*/ 2019963 h 2344739"/>
              <a:gd name="connsiteX204" fmla="*/ 1609817 w 12193149"/>
              <a:gd name="connsiteY204" fmla="*/ 2013066 h 2344739"/>
              <a:gd name="connsiteX205" fmla="*/ 1497258 w 12193149"/>
              <a:gd name="connsiteY205" fmla="*/ 1987476 h 2344739"/>
              <a:gd name="connsiteX206" fmla="*/ 1151127 w 12193149"/>
              <a:gd name="connsiteY206" fmla="*/ 1938041 h 2344739"/>
              <a:gd name="connsiteX207" fmla="*/ 859417 w 12193149"/>
              <a:gd name="connsiteY207" fmla="*/ 1928608 h 2344739"/>
              <a:gd name="connsiteX208" fmla="*/ 838688 w 12193149"/>
              <a:gd name="connsiteY208" fmla="*/ 1929821 h 2344739"/>
              <a:gd name="connsiteX209" fmla="*/ 817957 w 12193149"/>
              <a:gd name="connsiteY209" fmla="*/ 1927857 h 2344739"/>
              <a:gd name="connsiteX210" fmla="*/ 812654 w 12193149"/>
              <a:gd name="connsiteY210" fmla="*/ 1930751 h 2344739"/>
              <a:gd name="connsiteX211" fmla="*/ 721195 w 12193149"/>
              <a:gd name="connsiteY211" fmla="*/ 1929661 h 2344739"/>
              <a:gd name="connsiteX212" fmla="*/ 720890 w 12193149"/>
              <a:gd name="connsiteY212" fmla="*/ 1928399 h 2344739"/>
              <a:gd name="connsiteX213" fmla="*/ 710023 w 12193149"/>
              <a:gd name="connsiteY213" fmla="*/ 1922722 h 2344739"/>
              <a:gd name="connsiteX214" fmla="*/ 597940 w 12193149"/>
              <a:gd name="connsiteY214" fmla="*/ 1879864 h 2344739"/>
              <a:gd name="connsiteX215" fmla="*/ 579683 w 12193149"/>
              <a:gd name="connsiteY215" fmla="*/ 1877212 h 2344739"/>
              <a:gd name="connsiteX216" fmla="*/ 572865 w 12193149"/>
              <a:gd name="connsiteY216" fmla="*/ 1877401 h 2344739"/>
              <a:gd name="connsiteX217" fmla="*/ 446247 w 12193149"/>
              <a:gd name="connsiteY217" fmla="*/ 1839371 h 2344739"/>
              <a:gd name="connsiteX218" fmla="*/ 405163 w 12193149"/>
              <a:gd name="connsiteY218" fmla="*/ 1833548 h 2344739"/>
              <a:gd name="connsiteX219" fmla="*/ 293583 w 12193149"/>
              <a:gd name="connsiteY219" fmla="*/ 1812852 h 2344739"/>
              <a:gd name="connsiteX220" fmla="*/ 119529 w 12193149"/>
              <a:gd name="connsiteY220" fmla="*/ 1761047 h 2344739"/>
              <a:gd name="connsiteX221" fmla="*/ 16674 w 12193149"/>
              <a:gd name="connsiteY221" fmla="*/ 1758191 h 2344739"/>
              <a:gd name="connsiteX222" fmla="*/ 1150 w 12193149"/>
              <a:gd name="connsiteY222" fmla="*/ 1752722 h 2344739"/>
              <a:gd name="connsiteX223" fmla="*/ 1148 w 12193149"/>
              <a:gd name="connsiteY223" fmla="*/ 222213 h 2344739"/>
              <a:gd name="connsiteX224" fmla="*/ 1148 w 12193149"/>
              <a:gd name="connsiteY224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21252 w 12193149"/>
              <a:gd name="connsiteY90" fmla="*/ 1974587 h 2344739"/>
              <a:gd name="connsiteX91" fmla="*/ 8315581 w 12193149"/>
              <a:gd name="connsiteY91" fmla="*/ 1974913 h 2344739"/>
              <a:gd name="connsiteX92" fmla="*/ 8296322 w 12193149"/>
              <a:gd name="connsiteY92" fmla="*/ 1988808 h 2344739"/>
              <a:gd name="connsiteX93" fmla="*/ 8285424 w 12193149"/>
              <a:gd name="connsiteY93" fmla="*/ 1994631 h 2344739"/>
              <a:gd name="connsiteX94" fmla="*/ 8284298 w 12193149"/>
              <a:gd name="connsiteY94" fmla="*/ 1999074 h 2344739"/>
              <a:gd name="connsiteX95" fmla="*/ 8267224 w 12193149"/>
              <a:gd name="connsiteY95" fmla="*/ 2006249 h 2344739"/>
              <a:gd name="connsiteX96" fmla="*/ 8264525 w 12193149"/>
              <a:gd name="connsiteY96" fmla="*/ 2006019 h 2344739"/>
              <a:gd name="connsiteX97" fmla="*/ 8253181 w 12193149"/>
              <a:gd name="connsiteY97" fmla="*/ 2015862 h 2344739"/>
              <a:gd name="connsiteX98" fmla="*/ 8246982 w 12193149"/>
              <a:gd name="connsiteY98" fmla="*/ 2028854 h 2344739"/>
              <a:gd name="connsiteX99" fmla="*/ 8091420 w 12193149"/>
              <a:gd name="connsiteY99" fmla="*/ 2075015 h 2344739"/>
              <a:gd name="connsiteX100" fmla="*/ 7906555 w 12193149"/>
              <a:gd name="connsiteY100" fmla="*/ 2116988 h 2344739"/>
              <a:gd name="connsiteX101" fmla="*/ 7719893 w 12193149"/>
              <a:gd name="connsiteY101" fmla="*/ 2142703 h 2344739"/>
              <a:gd name="connsiteX102" fmla="*/ 7615495 w 12193149"/>
              <a:gd name="connsiteY102" fmla="*/ 2139232 h 2344739"/>
              <a:gd name="connsiteX103" fmla="*/ 7528691 w 12193149"/>
              <a:gd name="connsiteY103" fmla="*/ 2145060 h 2344739"/>
              <a:gd name="connsiteX104" fmla="*/ 7520719 w 12193149"/>
              <a:gd name="connsiteY104" fmla="*/ 2147613 h 2344739"/>
              <a:gd name="connsiteX105" fmla="*/ 7508559 w 12193149"/>
              <a:gd name="connsiteY105" fmla="*/ 2148948 h 2344739"/>
              <a:gd name="connsiteX106" fmla="*/ 7508188 w 12193149"/>
              <a:gd name="connsiteY106" fmla="*/ 2148621 h 2344739"/>
              <a:gd name="connsiteX107" fmla="*/ 7496943 w 12193149"/>
              <a:gd name="connsiteY107" fmla="*/ 2150573 h 2344739"/>
              <a:gd name="connsiteX108" fmla="*/ 7406539 w 12193149"/>
              <a:gd name="connsiteY108" fmla="*/ 2142468 h 2344739"/>
              <a:gd name="connsiteX109" fmla="*/ 7219707 w 12193149"/>
              <a:gd name="connsiteY109" fmla="*/ 2156680 h 2344739"/>
              <a:gd name="connsiteX110" fmla="*/ 7202249 w 12193149"/>
              <a:gd name="connsiteY110" fmla="*/ 2161230 h 2344739"/>
              <a:gd name="connsiteX111" fmla="*/ 7198152 w 12193149"/>
              <a:gd name="connsiteY111" fmla="*/ 2166588 h 2344739"/>
              <a:gd name="connsiteX112" fmla="*/ 7171956 w 12193149"/>
              <a:gd name="connsiteY112" fmla="*/ 2171236 h 2344739"/>
              <a:gd name="connsiteX113" fmla="*/ 7098136 w 12193149"/>
              <a:gd name="connsiteY113" fmla="*/ 2183464 h 2344739"/>
              <a:gd name="connsiteX114" fmla="*/ 7019644 w 12193149"/>
              <a:gd name="connsiteY114" fmla="*/ 2183090 h 2344739"/>
              <a:gd name="connsiteX115" fmla="*/ 6905294 w 12193149"/>
              <a:gd name="connsiteY115" fmla="*/ 2212596 h 2344739"/>
              <a:gd name="connsiteX116" fmla="*/ 6709370 w 12193149"/>
              <a:gd name="connsiteY116" fmla="*/ 2240551 h 2344739"/>
              <a:gd name="connsiteX117" fmla="*/ 6550602 w 12193149"/>
              <a:gd name="connsiteY117" fmla="*/ 2269327 h 2344739"/>
              <a:gd name="connsiteX118" fmla="*/ 6318708 w 12193149"/>
              <a:gd name="connsiteY118" fmla="*/ 2316127 h 2344739"/>
              <a:gd name="connsiteX119" fmla="*/ 6169822 w 12193149"/>
              <a:gd name="connsiteY119" fmla="*/ 2318214 h 2344739"/>
              <a:gd name="connsiteX120" fmla="*/ 6074996 w 12193149"/>
              <a:gd name="connsiteY120" fmla="*/ 2338676 h 2344739"/>
              <a:gd name="connsiteX121" fmla="*/ 6069677 w 12193149"/>
              <a:gd name="connsiteY121" fmla="*/ 2337139 h 2344739"/>
              <a:gd name="connsiteX122" fmla="*/ 6049786 w 12193149"/>
              <a:gd name="connsiteY122" fmla="*/ 2337822 h 2344739"/>
              <a:gd name="connsiteX123" fmla="*/ 6042433 w 12193149"/>
              <a:gd name="connsiteY123" fmla="*/ 2329473 h 2344739"/>
              <a:gd name="connsiteX124" fmla="*/ 6011238 w 12193149"/>
              <a:gd name="connsiteY124" fmla="*/ 2324380 h 2344739"/>
              <a:gd name="connsiteX125" fmla="*/ 5958523 w 12193149"/>
              <a:gd name="connsiteY125" fmla="*/ 2328024 h 2344739"/>
              <a:gd name="connsiteX126" fmla="*/ 5760067 w 12193149"/>
              <a:gd name="connsiteY126" fmla="*/ 2343716 h 2344739"/>
              <a:gd name="connsiteX127" fmla="*/ 5628108 w 12193149"/>
              <a:gd name="connsiteY127" fmla="*/ 2344739 h 2344739"/>
              <a:gd name="connsiteX128" fmla="*/ 5472054 w 12193149"/>
              <a:gd name="connsiteY128" fmla="*/ 2330719 h 2344739"/>
              <a:gd name="connsiteX129" fmla="*/ 5433909 w 12193149"/>
              <a:gd name="connsiteY129" fmla="*/ 2319466 h 2344739"/>
              <a:gd name="connsiteX130" fmla="*/ 5382817 w 12193149"/>
              <a:gd name="connsiteY130" fmla="*/ 2301764 h 2344739"/>
              <a:gd name="connsiteX131" fmla="*/ 5262912 w 12193149"/>
              <a:gd name="connsiteY131" fmla="*/ 2281347 h 2344739"/>
              <a:gd name="connsiteX132" fmla="*/ 5224109 w 12193149"/>
              <a:gd name="connsiteY132" fmla="*/ 2270223 h 2344739"/>
              <a:gd name="connsiteX133" fmla="*/ 5175808 w 12193149"/>
              <a:gd name="connsiteY133" fmla="*/ 2267233 h 2344739"/>
              <a:gd name="connsiteX134" fmla="*/ 5157702 w 12193149"/>
              <a:gd name="connsiteY134" fmla="*/ 2260010 h 2344739"/>
              <a:gd name="connsiteX135" fmla="*/ 5143747 w 12193149"/>
              <a:gd name="connsiteY135" fmla="*/ 2256610 h 2344739"/>
              <a:gd name="connsiteX136" fmla="*/ 5140744 w 12193149"/>
              <a:gd name="connsiteY136" fmla="*/ 2254509 h 2344739"/>
              <a:gd name="connsiteX137" fmla="*/ 5122807 w 12193149"/>
              <a:gd name="connsiteY137" fmla="*/ 2243656 h 2344739"/>
              <a:gd name="connsiteX138" fmla="*/ 5066938 w 12193149"/>
              <a:gd name="connsiteY138" fmla="*/ 2250227 h 2344739"/>
              <a:gd name="connsiteX139" fmla="*/ 5012662 w 12193149"/>
              <a:gd name="connsiteY139" fmla="*/ 2233846 h 2344739"/>
              <a:gd name="connsiteX140" fmla="*/ 4841589 w 12193149"/>
              <a:gd name="connsiteY140" fmla="*/ 2209829 h 2344739"/>
              <a:gd name="connsiteX141" fmla="*/ 4763595 w 12193149"/>
              <a:gd name="connsiteY141" fmla="*/ 2182061 h 2344739"/>
              <a:gd name="connsiteX142" fmla="*/ 4724334 w 12193149"/>
              <a:gd name="connsiteY142" fmla="*/ 2173047 h 2344739"/>
              <a:gd name="connsiteX143" fmla="*/ 4722324 w 12193149"/>
              <a:gd name="connsiteY143" fmla="*/ 2172298 h 2344739"/>
              <a:gd name="connsiteX144" fmla="*/ 4723259 w 12193149"/>
              <a:gd name="connsiteY144" fmla="*/ 2172087 h 2344739"/>
              <a:gd name="connsiteX145" fmla="*/ 4718350 w 12193149"/>
              <a:gd name="connsiteY145" fmla="*/ 2170817 h 2344739"/>
              <a:gd name="connsiteX146" fmla="*/ 4722324 w 12193149"/>
              <a:gd name="connsiteY146" fmla="*/ 2172298 h 2344739"/>
              <a:gd name="connsiteX147" fmla="*/ 4716674 w 12193149"/>
              <a:gd name="connsiteY147" fmla="*/ 2173573 h 2344739"/>
              <a:gd name="connsiteX148" fmla="*/ 4516962 w 12193149"/>
              <a:gd name="connsiteY148" fmla="*/ 2163671 h 2344739"/>
              <a:gd name="connsiteX149" fmla="*/ 4429691 w 12193149"/>
              <a:gd name="connsiteY149" fmla="*/ 2153020 h 2344739"/>
              <a:gd name="connsiteX150" fmla="*/ 4364023 w 12193149"/>
              <a:gd name="connsiteY150" fmla="*/ 2151674 h 2344739"/>
              <a:gd name="connsiteX151" fmla="*/ 4318114 w 12193149"/>
              <a:gd name="connsiteY151" fmla="*/ 2158289 h 2344739"/>
              <a:gd name="connsiteX152" fmla="*/ 4316258 w 12193149"/>
              <a:gd name="connsiteY152" fmla="*/ 2156948 h 2344739"/>
              <a:gd name="connsiteX153" fmla="*/ 4296292 w 12193149"/>
              <a:gd name="connsiteY153" fmla="*/ 2155069 h 2344739"/>
              <a:gd name="connsiteX154" fmla="*/ 4291212 w 12193149"/>
              <a:gd name="connsiteY154" fmla="*/ 2157986 h 2344739"/>
              <a:gd name="connsiteX155" fmla="*/ 4277290 w 12193149"/>
              <a:gd name="connsiteY155" fmla="*/ 2157740 h 2344739"/>
              <a:gd name="connsiteX156" fmla="*/ 4249265 w 12193149"/>
              <a:gd name="connsiteY156" fmla="*/ 2160064 h 2344739"/>
              <a:gd name="connsiteX157" fmla="*/ 4203199 w 12193149"/>
              <a:gd name="connsiteY157" fmla="*/ 2157269 h 2344739"/>
              <a:gd name="connsiteX158" fmla="*/ 4202893 w 12193149"/>
              <a:gd name="connsiteY158" fmla="*/ 2156010 h 2344739"/>
              <a:gd name="connsiteX159" fmla="*/ 4192396 w 12193149"/>
              <a:gd name="connsiteY159" fmla="*/ 2150376 h 2344739"/>
              <a:gd name="connsiteX160" fmla="*/ 4143893 w 12193149"/>
              <a:gd name="connsiteY160" fmla="*/ 2134511 h 2344739"/>
              <a:gd name="connsiteX161" fmla="*/ 4084245 w 12193149"/>
              <a:gd name="connsiteY161" fmla="*/ 2107978 h 2344739"/>
              <a:gd name="connsiteX162" fmla="*/ 4075694 w 12193149"/>
              <a:gd name="connsiteY162" fmla="*/ 2107143 h 2344739"/>
              <a:gd name="connsiteX163" fmla="*/ 4075575 w 12193149"/>
              <a:gd name="connsiteY163" fmla="*/ 2106844 h 2344739"/>
              <a:gd name="connsiteX164" fmla="*/ 4066658 w 12193149"/>
              <a:gd name="connsiteY164" fmla="*/ 2105400 h 2344739"/>
              <a:gd name="connsiteX165" fmla="*/ 4060102 w 12193149"/>
              <a:gd name="connsiteY165" fmla="*/ 2105618 h 2344739"/>
              <a:gd name="connsiteX166" fmla="*/ 4043512 w 12193149"/>
              <a:gd name="connsiteY166" fmla="*/ 2103997 h 2344739"/>
              <a:gd name="connsiteX167" fmla="*/ 4038145 w 12193149"/>
              <a:gd name="connsiteY167" fmla="*/ 2101563 h 2344739"/>
              <a:gd name="connsiteX168" fmla="*/ 4036511 w 12193149"/>
              <a:gd name="connsiteY168" fmla="*/ 2097896 h 2344739"/>
              <a:gd name="connsiteX169" fmla="*/ 4034926 w 12193149"/>
              <a:gd name="connsiteY169" fmla="*/ 2098131 h 2344739"/>
              <a:gd name="connsiteX170" fmla="*/ 4005686 w 12193149"/>
              <a:gd name="connsiteY170" fmla="*/ 2085563 h 2344739"/>
              <a:gd name="connsiteX171" fmla="*/ 3937994 w 12193149"/>
              <a:gd name="connsiteY171" fmla="*/ 2068106 h 2344739"/>
              <a:gd name="connsiteX172" fmla="*/ 3898423 w 12193149"/>
              <a:gd name="connsiteY172" fmla="*/ 2062451 h 2344739"/>
              <a:gd name="connsiteX173" fmla="*/ 3790908 w 12193149"/>
              <a:gd name="connsiteY173" fmla="*/ 2042213 h 2344739"/>
              <a:gd name="connsiteX174" fmla="*/ 3683661 w 12193149"/>
              <a:gd name="connsiteY174" fmla="*/ 2018290 h 2344739"/>
              <a:gd name="connsiteX175" fmla="*/ 3611183 w 12193149"/>
              <a:gd name="connsiteY175" fmla="*/ 1986019 h 2344739"/>
              <a:gd name="connsiteX176" fmla="*/ 3605003 w 12193149"/>
              <a:gd name="connsiteY176" fmla="*/ 1987381 h 2344739"/>
              <a:gd name="connsiteX177" fmla="*/ 3595884 w 12193149"/>
              <a:gd name="connsiteY177" fmla="*/ 1987545 h 2344739"/>
              <a:gd name="connsiteX178" fmla="*/ 3595649 w 12193149"/>
              <a:gd name="connsiteY178" fmla="*/ 1987276 h 2344739"/>
              <a:gd name="connsiteX179" fmla="*/ 3587126 w 12193149"/>
              <a:gd name="connsiteY179" fmla="*/ 1987966 h 2344739"/>
              <a:gd name="connsiteX180" fmla="*/ 3537283 w 12193149"/>
              <a:gd name="connsiteY180" fmla="*/ 1978267 h 2344739"/>
              <a:gd name="connsiteX181" fmla="*/ 3474371 w 12193149"/>
              <a:gd name="connsiteY181" fmla="*/ 1974606 h 2344739"/>
              <a:gd name="connsiteX182" fmla="*/ 3401876 w 12193149"/>
              <a:gd name="connsiteY182" fmla="*/ 1962558 h 2344739"/>
              <a:gd name="connsiteX183" fmla="*/ 3365036 w 12193149"/>
              <a:gd name="connsiteY183" fmla="*/ 1979510 h 2344739"/>
              <a:gd name="connsiteX184" fmla="*/ 3345174 w 12193149"/>
              <a:gd name="connsiteY184" fmla="*/ 1981192 h 2344739"/>
              <a:gd name="connsiteX185" fmla="*/ 3342846 w 12193149"/>
              <a:gd name="connsiteY185" fmla="*/ 1980217 h 2344739"/>
              <a:gd name="connsiteX186" fmla="*/ 3263504 w 12193149"/>
              <a:gd name="connsiteY186" fmla="*/ 1986094 h 2344739"/>
              <a:gd name="connsiteX187" fmla="*/ 3143704 w 12193149"/>
              <a:gd name="connsiteY187" fmla="*/ 1993869 h 2344739"/>
              <a:gd name="connsiteX188" fmla="*/ 3031439 w 12193149"/>
              <a:gd name="connsiteY188" fmla="*/ 1996512 h 2344739"/>
              <a:gd name="connsiteX189" fmla="*/ 2782717 w 12193149"/>
              <a:gd name="connsiteY189" fmla="*/ 2018333 h 2344739"/>
              <a:gd name="connsiteX190" fmla="*/ 2647675 w 12193149"/>
              <a:gd name="connsiteY190" fmla="*/ 2028869 h 2344739"/>
              <a:gd name="connsiteX191" fmla="*/ 2569176 w 12193149"/>
              <a:gd name="connsiteY191" fmla="*/ 2002628 h 2344739"/>
              <a:gd name="connsiteX192" fmla="*/ 2444403 w 12193149"/>
              <a:gd name="connsiteY192" fmla="*/ 2016529 h 2344739"/>
              <a:gd name="connsiteX193" fmla="*/ 2316260 w 12193149"/>
              <a:gd name="connsiteY193" fmla="*/ 2024996 h 2344739"/>
              <a:gd name="connsiteX194" fmla="*/ 2209726 w 12193149"/>
              <a:gd name="connsiteY194" fmla="*/ 2019763 h 2344739"/>
              <a:gd name="connsiteX195" fmla="*/ 2095813 w 12193149"/>
              <a:gd name="connsiteY195" fmla="*/ 2003052 h 2344739"/>
              <a:gd name="connsiteX196" fmla="*/ 1998504 w 12193149"/>
              <a:gd name="connsiteY196" fmla="*/ 1995032 h 2344739"/>
              <a:gd name="connsiteX197" fmla="*/ 1929320 w 12193149"/>
              <a:gd name="connsiteY197" fmla="*/ 2016977 h 2344739"/>
              <a:gd name="connsiteX198" fmla="*/ 1922798 w 12193149"/>
              <a:gd name="connsiteY198" fmla="*/ 2012146 h 2344739"/>
              <a:gd name="connsiteX199" fmla="*/ 1874228 w 12193149"/>
              <a:gd name="connsiteY199" fmla="*/ 2013741 h 2344739"/>
              <a:gd name="connsiteX200" fmla="*/ 1787803 w 12193149"/>
              <a:gd name="connsiteY200" fmla="*/ 2041363 h 2344739"/>
              <a:gd name="connsiteX201" fmla="*/ 1739352 w 12193149"/>
              <a:gd name="connsiteY201" fmla="*/ 2036312 h 2344739"/>
              <a:gd name="connsiteX202" fmla="*/ 1676219 w 12193149"/>
              <a:gd name="connsiteY202" fmla="*/ 2019963 h 2344739"/>
              <a:gd name="connsiteX203" fmla="*/ 1609817 w 12193149"/>
              <a:gd name="connsiteY203" fmla="*/ 2013066 h 2344739"/>
              <a:gd name="connsiteX204" fmla="*/ 1497258 w 12193149"/>
              <a:gd name="connsiteY204" fmla="*/ 1987476 h 2344739"/>
              <a:gd name="connsiteX205" fmla="*/ 1151127 w 12193149"/>
              <a:gd name="connsiteY205" fmla="*/ 1938041 h 2344739"/>
              <a:gd name="connsiteX206" fmla="*/ 859417 w 12193149"/>
              <a:gd name="connsiteY206" fmla="*/ 1928608 h 2344739"/>
              <a:gd name="connsiteX207" fmla="*/ 838688 w 12193149"/>
              <a:gd name="connsiteY207" fmla="*/ 1929821 h 2344739"/>
              <a:gd name="connsiteX208" fmla="*/ 817957 w 12193149"/>
              <a:gd name="connsiteY208" fmla="*/ 1927857 h 2344739"/>
              <a:gd name="connsiteX209" fmla="*/ 812654 w 12193149"/>
              <a:gd name="connsiteY209" fmla="*/ 1930751 h 2344739"/>
              <a:gd name="connsiteX210" fmla="*/ 721195 w 12193149"/>
              <a:gd name="connsiteY210" fmla="*/ 1929661 h 2344739"/>
              <a:gd name="connsiteX211" fmla="*/ 720890 w 12193149"/>
              <a:gd name="connsiteY211" fmla="*/ 1928399 h 2344739"/>
              <a:gd name="connsiteX212" fmla="*/ 710023 w 12193149"/>
              <a:gd name="connsiteY212" fmla="*/ 1922722 h 2344739"/>
              <a:gd name="connsiteX213" fmla="*/ 597940 w 12193149"/>
              <a:gd name="connsiteY213" fmla="*/ 1879864 h 2344739"/>
              <a:gd name="connsiteX214" fmla="*/ 579683 w 12193149"/>
              <a:gd name="connsiteY214" fmla="*/ 1877212 h 2344739"/>
              <a:gd name="connsiteX215" fmla="*/ 572865 w 12193149"/>
              <a:gd name="connsiteY215" fmla="*/ 1877401 h 2344739"/>
              <a:gd name="connsiteX216" fmla="*/ 446247 w 12193149"/>
              <a:gd name="connsiteY216" fmla="*/ 1839371 h 2344739"/>
              <a:gd name="connsiteX217" fmla="*/ 405163 w 12193149"/>
              <a:gd name="connsiteY217" fmla="*/ 1833548 h 2344739"/>
              <a:gd name="connsiteX218" fmla="*/ 293583 w 12193149"/>
              <a:gd name="connsiteY218" fmla="*/ 1812852 h 2344739"/>
              <a:gd name="connsiteX219" fmla="*/ 119529 w 12193149"/>
              <a:gd name="connsiteY219" fmla="*/ 1761047 h 2344739"/>
              <a:gd name="connsiteX220" fmla="*/ 16674 w 12193149"/>
              <a:gd name="connsiteY220" fmla="*/ 1758191 h 2344739"/>
              <a:gd name="connsiteX221" fmla="*/ 1150 w 12193149"/>
              <a:gd name="connsiteY221" fmla="*/ 1752722 h 2344739"/>
              <a:gd name="connsiteX222" fmla="*/ 1148 w 12193149"/>
              <a:gd name="connsiteY222" fmla="*/ 222213 h 2344739"/>
              <a:gd name="connsiteX223" fmla="*/ 1148 w 12193149"/>
              <a:gd name="connsiteY223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14960 w 12193149"/>
              <a:gd name="connsiteY68" fmla="*/ 1919069 h 2344739"/>
              <a:gd name="connsiteX69" fmla="*/ 9054601 w 12193149"/>
              <a:gd name="connsiteY69" fmla="*/ 1910755 h 2344739"/>
              <a:gd name="connsiteX70" fmla="*/ 9006634 w 12193149"/>
              <a:gd name="connsiteY70" fmla="*/ 1914040 h 2344739"/>
              <a:gd name="connsiteX71" fmla="*/ 9006349 w 12193149"/>
              <a:gd name="connsiteY71" fmla="*/ 1913800 h 2344739"/>
              <a:gd name="connsiteX72" fmla="*/ 8997380 w 12193149"/>
              <a:gd name="connsiteY72" fmla="*/ 1915011 h 2344739"/>
              <a:gd name="connsiteX73" fmla="*/ 8991542 w 12193149"/>
              <a:gd name="connsiteY73" fmla="*/ 1917072 h 2344739"/>
              <a:gd name="connsiteX74" fmla="*/ 8975485 w 12193149"/>
              <a:gd name="connsiteY74" fmla="*/ 1920298 h 2344739"/>
              <a:gd name="connsiteX75" fmla="*/ 8969159 w 12193149"/>
              <a:gd name="connsiteY75" fmla="*/ 1919598 h 2344739"/>
              <a:gd name="connsiteX76" fmla="*/ 8964196 w 12193149"/>
              <a:gd name="connsiteY76" fmla="*/ 1917373 h 2344739"/>
              <a:gd name="connsiteX77" fmla="*/ 8930136 w 12193149"/>
              <a:gd name="connsiteY77" fmla="*/ 1914185 h 2344739"/>
              <a:gd name="connsiteX78" fmla="*/ 8753592 w 12193149"/>
              <a:gd name="connsiteY78" fmla="*/ 1933417 h 2344739"/>
              <a:gd name="connsiteX79" fmla="*/ 8708995 w 12193149"/>
              <a:gd name="connsiteY79" fmla="*/ 1935518 h 2344739"/>
              <a:gd name="connsiteX80" fmla="*/ 8597219 w 12193149"/>
              <a:gd name="connsiteY80" fmla="*/ 1944090 h 2344739"/>
              <a:gd name="connsiteX81" fmla="*/ 8526378 w 12193149"/>
              <a:gd name="connsiteY81" fmla="*/ 1929248 h 2344739"/>
              <a:gd name="connsiteX82" fmla="*/ 8512131 w 12193149"/>
              <a:gd name="connsiteY82" fmla="*/ 1935163 h 2344739"/>
              <a:gd name="connsiteX83" fmla="*/ 8507315 w 12193149"/>
              <a:gd name="connsiteY83" fmla="*/ 1938164 h 2344739"/>
              <a:gd name="connsiteX84" fmla="*/ 8499116 w 12193149"/>
              <a:gd name="connsiteY84" fmla="*/ 1940902 h 2344739"/>
              <a:gd name="connsiteX85" fmla="*/ 8498742 w 12193149"/>
              <a:gd name="connsiteY85" fmla="*/ 1940723 h 2344739"/>
              <a:gd name="connsiteX86" fmla="*/ 8491397 w 12193149"/>
              <a:gd name="connsiteY86" fmla="*/ 1943773 h 2344739"/>
              <a:gd name="connsiteX87" fmla="*/ 8368330 w 12193149"/>
              <a:gd name="connsiteY87" fmla="*/ 1957815 h 2344739"/>
              <a:gd name="connsiteX88" fmla="*/ 8354947 w 12193149"/>
              <a:gd name="connsiteY88" fmla="*/ 1958009 h 2344739"/>
              <a:gd name="connsiteX89" fmla="*/ 8321252 w 12193149"/>
              <a:gd name="connsiteY89" fmla="*/ 1974587 h 2344739"/>
              <a:gd name="connsiteX90" fmla="*/ 8315581 w 12193149"/>
              <a:gd name="connsiteY90" fmla="*/ 1974913 h 2344739"/>
              <a:gd name="connsiteX91" fmla="*/ 8296322 w 12193149"/>
              <a:gd name="connsiteY91" fmla="*/ 1988808 h 2344739"/>
              <a:gd name="connsiteX92" fmla="*/ 8285424 w 12193149"/>
              <a:gd name="connsiteY92" fmla="*/ 1994631 h 2344739"/>
              <a:gd name="connsiteX93" fmla="*/ 8284298 w 12193149"/>
              <a:gd name="connsiteY93" fmla="*/ 1999074 h 2344739"/>
              <a:gd name="connsiteX94" fmla="*/ 8267224 w 12193149"/>
              <a:gd name="connsiteY94" fmla="*/ 2006249 h 2344739"/>
              <a:gd name="connsiteX95" fmla="*/ 8264525 w 12193149"/>
              <a:gd name="connsiteY95" fmla="*/ 2006019 h 2344739"/>
              <a:gd name="connsiteX96" fmla="*/ 8253181 w 12193149"/>
              <a:gd name="connsiteY96" fmla="*/ 2015862 h 2344739"/>
              <a:gd name="connsiteX97" fmla="*/ 8246982 w 12193149"/>
              <a:gd name="connsiteY97" fmla="*/ 2028854 h 2344739"/>
              <a:gd name="connsiteX98" fmla="*/ 8091420 w 12193149"/>
              <a:gd name="connsiteY98" fmla="*/ 2075015 h 2344739"/>
              <a:gd name="connsiteX99" fmla="*/ 7906555 w 12193149"/>
              <a:gd name="connsiteY99" fmla="*/ 2116988 h 2344739"/>
              <a:gd name="connsiteX100" fmla="*/ 7719893 w 12193149"/>
              <a:gd name="connsiteY100" fmla="*/ 2142703 h 2344739"/>
              <a:gd name="connsiteX101" fmla="*/ 7615495 w 12193149"/>
              <a:gd name="connsiteY101" fmla="*/ 2139232 h 2344739"/>
              <a:gd name="connsiteX102" fmla="*/ 7528691 w 12193149"/>
              <a:gd name="connsiteY102" fmla="*/ 2145060 h 2344739"/>
              <a:gd name="connsiteX103" fmla="*/ 7520719 w 12193149"/>
              <a:gd name="connsiteY103" fmla="*/ 2147613 h 2344739"/>
              <a:gd name="connsiteX104" fmla="*/ 7508559 w 12193149"/>
              <a:gd name="connsiteY104" fmla="*/ 2148948 h 2344739"/>
              <a:gd name="connsiteX105" fmla="*/ 7508188 w 12193149"/>
              <a:gd name="connsiteY105" fmla="*/ 2148621 h 2344739"/>
              <a:gd name="connsiteX106" fmla="*/ 7496943 w 12193149"/>
              <a:gd name="connsiteY106" fmla="*/ 2150573 h 2344739"/>
              <a:gd name="connsiteX107" fmla="*/ 7406539 w 12193149"/>
              <a:gd name="connsiteY107" fmla="*/ 2142468 h 2344739"/>
              <a:gd name="connsiteX108" fmla="*/ 7219707 w 12193149"/>
              <a:gd name="connsiteY108" fmla="*/ 2156680 h 2344739"/>
              <a:gd name="connsiteX109" fmla="*/ 7202249 w 12193149"/>
              <a:gd name="connsiteY109" fmla="*/ 2161230 h 2344739"/>
              <a:gd name="connsiteX110" fmla="*/ 7198152 w 12193149"/>
              <a:gd name="connsiteY110" fmla="*/ 2166588 h 2344739"/>
              <a:gd name="connsiteX111" fmla="*/ 7171956 w 12193149"/>
              <a:gd name="connsiteY111" fmla="*/ 2171236 h 2344739"/>
              <a:gd name="connsiteX112" fmla="*/ 7098136 w 12193149"/>
              <a:gd name="connsiteY112" fmla="*/ 2183464 h 2344739"/>
              <a:gd name="connsiteX113" fmla="*/ 7019644 w 12193149"/>
              <a:gd name="connsiteY113" fmla="*/ 2183090 h 2344739"/>
              <a:gd name="connsiteX114" fmla="*/ 6905294 w 12193149"/>
              <a:gd name="connsiteY114" fmla="*/ 2212596 h 2344739"/>
              <a:gd name="connsiteX115" fmla="*/ 6709370 w 12193149"/>
              <a:gd name="connsiteY115" fmla="*/ 2240551 h 2344739"/>
              <a:gd name="connsiteX116" fmla="*/ 6550602 w 12193149"/>
              <a:gd name="connsiteY116" fmla="*/ 2269327 h 2344739"/>
              <a:gd name="connsiteX117" fmla="*/ 6318708 w 12193149"/>
              <a:gd name="connsiteY117" fmla="*/ 2316127 h 2344739"/>
              <a:gd name="connsiteX118" fmla="*/ 6169822 w 12193149"/>
              <a:gd name="connsiteY118" fmla="*/ 2318214 h 2344739"/>
              <a:gd name="connsiteX119" fmla="*/ 6074996 w 12193149"/>
              <a:gd name="connsiteY119" fmla="*/ 2338676 h 2344739"/>
              <a:gd name="connsiteX120" fmla="*/ 6069677 w 12193149"/>
              <a:gd name="connsiteY120" fmla="*/ 2337139 h 2344739"/>
              <a:gd name="connsiteX121" fmla="*/ 6049786 w 12193149"/>
              <a:gd name="connsiteY121" fmla="*/ 2337822 h 2344739"/>
              <a:gd name="connsiteX122" fmla="*/ 6042433 w 12193149"/>
              <a:gd name="connsiteY122" fmla="*/ 2329473 h 2344739"/>
              <a:gd name="connsiteX123" fmla="*/ 6011238 w 12193149"/>
              <a:gd name="connsiteY123" fmla="*/ 2324380 h 2344739"/>
              <a:gd name="connsiteX124" fmla="*/ 5958523 w 12193149"/>
              <a:gd name="connsiteY124" fmla="*/ 2328024 h 2344739"/>
              <a:gd name="connsiteX125" fmla="*/ 5760067 w 12193149"/>
              <a:gd name="connsiteY125" fmla="*/ 2343716 h 2344739"/>
              <a:gd name="connsiteX126" fmla="*/ 5628108 w 12193149"/>
              <a:gd name="connsiteY126" fmla="*/ 2344739 h 2344739"/>
              <a:gd name="connsiteX127" fmla="*/ 5472054 w 12193149"/>
              <a:gd name="connsiteY127" fmla="*/ 2330719 h 2344739"/>
              <a:gd name="connsiteX128" fmla="*/ 5433909 w 12193149"/>
              <a:gd name="connsiteY128" fmla="*/ 2319466 h 2344739"/>
              <a:gd name="connsiteX129" fmla="*/ 5382817 w 12193149"/>
              <a:gd name="connsiteY129" fmla="*/ 2301764 h 2344739"/>
              <a:gd name="connsiteX130" fmla="*/ 5262912 w 12193149"/>
              <a:gd name="connsiteY130" fmla="*/ 2281347 h 2344739"/>
              <a:gd name="connsiteX131" fmla="*/ 5224109 w 12193149"/>
              <a:gd name="connsiteY131" fmla="*/ 2270223 h 2344739"/>
              <a:gd name="connsiteX132" fmla="*/ 5175808 w 12193149"/>
              <a:gd name="connsiteY132" fmla="*/ 2267233 h 2344739"/>
              <a:gd name="connsiteX133" fmla="*/ 5157702 w 12193149"/>
              <a:gd name="connsiteY133" fmla="*/ 2260010 h 2344739"/>
              <a:gd name="connsiteX134" fmla="*/ 5143747 w 12193149"/>
              <a:gd name="connsiteY134" fmla="*/ 2256610 h 2344739"/>
              <a:gd name="connsiteX135" fmla="*/ 5140744 w 12193149"/>
              <a:gd name="connsiteY135" fmla="*/ 2254509 h 2344739"/>
              <a:gd name="connsiteX136" fmla="*/ 5122807 w 12193149"/>
              <a:gd name="connsiteY136" fmla="*/ 2243656 h 2344739"/>
              <a:gd name="connsiteX137" fmla="*/ 5066938 w 12193149"/>
              <a:gd name="connsiteY137" fmla="*/ 2250227 h 2344739"/>
              <a:gd name="connsiteX138" fmla="*/ 5012662 w 12193149"/>
              <a:gd name="connsiteY138" fmla="*/ 2233846 h 2344739"/>
              <a:gd name="connsiteX139" fmla="*/ 4841589 w 12193149"/>
              <a:gd name="connsiteY139" fmla="*/ 2209829 h 2344739"/>
              <a:gd name="connsiteX140" fmla="*/ 4763595 w 12193149"/>
              <a:gd name="connsiteY140" fmla="*/ 2182061 h 2344739"/>
              <a:gd name="connsiteX141" fmla="*/ 4724334 w 12193149"/>
              <a:gd name="connsiteY141" fmla="*/ 2173047 h 2344739"/>
              <a:gd name="connsiteX142" fmla="*/ 4722324 w 12193149"/>
              <a:gd name="connsiteY142" fmla="*/ 2172298 h 2344739"/>
              <a:gd name="connsiteX143" fmla="*/ 4723259 w 12193149"/>
              <a:gd name="connsiteY143" fmla="*/ 2172087 h 2344739"/>
              <a:gd name="connsiteX144" fmla="*/ 4718350 w 12193149"/>
              <a:gd name="connsiteY144" fmla="*/ 2170817 h 2344739"/>
              <a:gd name="connsiteX145" fmla="*/ 4722324 w 12193149"/>
              <a:gd name="connsiteY145" fmla="*/ 2172298 h 2344739"/>
              <a:gd name="connsiteX146" fmla="*/ 4716674 w 12193149"/>
              <a:gd name="connsiteY146" fmla="*/ 2173573 h 2344739"/>
              <a:gd name="connsiteX147" fmla="*/ 4516962 w 12193149"/>
              <a:gd name="connsiteY147" fmla="*/ 2163671 h 2344739"/>
              <a:gd name="connsiteX148" fmla="*/ 4429691 w 12193149"/>
              <a:gd name="connsiteY148" fmla="*/ 2153020 h 2344739"/>
              <a:gd name="connsiteX149" fmla="*/ 4364023 w 12193149"/>
              <a:gd name="connsiteY149" fmla="*/ 2151674 h 2344739"/>
              <a:gd name="connsiteX150" fmla="*/ 4318114 w 12193149"/>
              <a:gd name="connsiteY150" fmla="*/ 2158289 h 2344739"/>
              <a:gd name="connsiteX151" fmla="*/ 4316258 w 12193149"/>
              <a:gd name="connsiteY151" fmla="*/ 2156948 h 2344739"/>
              <a:gd name="connsiteX152" fmla="*/ 4296292 w 12193149"/>
              <a:gd name="connsiteY152" fmla="*/ 2155069 h 2344739"/>
              <a:gd name="connsiteX153" fmla="*/ 4291212 w 12193149"/>
              <a:gd name="connsiteY153" fmla="*/ 2157986 h 2344739"/>
              <a:gd name="connsiteX154" fmla="*/ 4277290 w 12193149"/>
              <a:gd name="connsiteY154" fmla="*/ 2157740 h 2344739"/>
              <a:gd name="connsiteX155" fmla="*/ 4249265 w 12193149"/>
              <a:gd name="connsiteY155" fmla="*/ 2160064 h 2344739"/>
              <a:gd name="connsiteX156" fmla="*/ 4203199 w 12193149"/>
              <a:gd name="connsiteY156" fmla="*/ 2157269 h 2344739"/>
              <a:gd name="connsiteX157" fmla="*/ 4202893 w 12193149"/>
              <a:gd name="connsiteY157" fmla="*/ 2156010 h 2344739"/>
              <a:gd name="connsiteX158" fmla="*/ 4192396 w 12193149"/>
              <a:gd name="connsiteY158" fmla="*/ 2150376 h 2344739"/>
              <a:gd name="connsiteX159" fmla="*/ 4143893 w 12193149"/>
              <a:gd name="connsiteY159" fmla="*/ 2134511 h 2344739"/>
              <a:gd name="connsiteX160" fmla="*/ 4084245 w 12193149"/>
              <a:gd name="connsiteY160" fmla="*/ 2107978 h 2344739"/>
              <a:gd name="connsiteX161" fmla="*/ 4075694 w 12193149"/>
              <a:gd name="connsiteY161" fmla="*/ 2107143 h 2344739"/>
              <a:gd name="connsiteX162" fmla="*/ 4075575 w 12193149"/>
              <a:gd name="connsiteY162" fmla="*/ 2106844 h 2344739"/>
              <a:gd name="connsiteX163" fmla="*/ 4066658 w 12193149"/>
              <a:gd name="connsiteY163" fmla="*/ 2105400 h 2344739"/>
              <a:gd name="connsiteX164" fmla="*/ 4060102 w 12193149"/>
              <a:gd name="connsiteY164" fmla="*/ 2105618 h 2344739"/>
              <a:gd name="connsiteX165" fmla="*/ 4043512 w 12193149"/>
              <a:gd name="connsiteY165" fmla="*/ 2103997 h 2344739"/>
              <a:gd name="connsiteX166" fmla="*/ 4038145 w 12193149"/>
              <a:gd name="connsiteY166" fmla="*/ 2101563 h 2344739"/>
              <a:gd name="connsiteX167" fmla="*/ 4036511 w 12193149"/>
              <a:gd name="connsiteY167" fmla="*/ 2097896 h 2344739"/>
              <a:gd name="connsiteX168" fmla="*/ 4034926 w 12193149"/>
              <a:gd name="connsiteY168" fmla="*/ 2098131 h 2344739"/>
              <a:gd name="connsiteX169" fmla="*/ 4005686 w 12193149"/>
              <a:gd name="connsiteY169" fmla="*/ 2085563 h 2344739"/>
              <a:gd name="connsiteX170" fmla="*/ 3937994 w 12193149"/>
              <a:gd name="connsiteY170" fmla="*/ 2068106 h 2344739"/>
              <a:gd name="connsiteX171" fmla="*/ 3898423 w 12193149"/>
              <a:gd name="connsiteY171" fmla="*/ 2062451 h 2344739"/>
              <a:gd name="connsiteX172" fmla="*/ 3790908 w 12193149"/>
              <a:gd name="connsiteY172" fmla="*/ 2042213 h 2344739"/>
              <a:gd name="connsiteX173" fmla="*/ 3683661 w 12193149"/>
              <a:gd name="connsiteY173" fmla="*/ 2018290 h 2344739"/>
              <a:gd name="connsiteX174" fmla="*/ 3611183 w 12193149"/>
              <a:gd name="connsiteY174" fmla="*/ 1986019 h 2344739"/>
              <a:gd name="connsiteX175" fmla="*/ 3605003 w 12193149"/>
              <a:gd name="connsiteY175" fmla="*/ 1987381 h 2344739"/>
              <a:gd name="connsiteX176" fmla="*/ 3595884 w 12193149"/>
              <a:gd name="connsiteY176" fmla="*/ 1987545 h 2344739"/>
              <a:gd name="connsiteX177" fmla="*/ 3595649 w 12193149"/>
              <a:gd name="connsiteY177" fmla="*/ 1987276 h 2344739"/>
              <a:gd name="connsiteX178" fmla="*/ 3587126 w 12193149"/>
              <a:gd name="connsiteY178" fmla="*/ 1987966 h 2344739"/>
              <a:gd name="connsiteX179" fmla="*/ 3537283 w 12193149"/>
              <a:gd name="connsiteY179" fmla="*/ 1978267 h 2344739"/>
              <a:gd name="connsiteX180" fmla="*/ 3474371 w 12193149"/>
              <a:gd name="connsiteY180" fmla="*/ 1974606 h 2344739"/>
              <a:gd name="connsiteX181" fmla="*/ 3401876 w 12193149"/>
              <a:gd name="connsiteY181" fmla="*/ 1962558 h 2344739"/>
              <a:gd name="connsiteX182" fmla="*/ 3365036 w 12193149"/>
              <a:gd name="connsiteY182" fmla="*/ 1979510 h 2344739"/>
              <a:gd name="connsiteX183" fmla="*/ 3345174 w 12193149"/>
              <a:gd name="connsiteY183" fmla="*/ 1981192 h 2344739"/>
              <a:gd name="connsiteX184" fmla="*/ 3342846 w 12193149"/>
              <a:gd name="connsiteY184" fmla="*/ 1980217 h 2344739"/>
              <a:gd name="connsiteX185" fmla="*/ 3263504 w 12193149"/>
              <a:gd name="connsiteY185" fmla="*/ 1986094 h 2344739"/>
              <a:gd name="connsiteX186" fmla="*/ 3143704 w 12193149"/>
              <a:gd name="connsiteY186" fmla="*/ 1993869 h 2344739"/>
              <a:gd name="connsiteX187" fmla="*/ 3031439 w 12193149"/>
              <a:gd name="connsiteY187" fmla="*/ 1996512 h 2344739"/>
              <a:gd name="connsiteX188" fmla="*/ 2782717 w 12193149"/>
              <a:gd name="connsiteY188" fmla="*/ 2018333 h 2344739"/>
              <a:gd name="connsiteX189" fmla="*/ 2647675 w 12193149"/>
              <a:gd name="connsiteY189" fmla="*/ 2028869 h 2344739"/>
              <a:gd name="connsiteX190" fmla="*/ 2569176 w 12193149"/>
              <a:gd name="connsiteY190" fmla="*/ 2002628 h 2344739"/>
              <a:gd name="connsiteX191" fmla="*/ 2444403 w 12193149"/>
              <a:gd name="connsiteY191" fmla="*/ 2016529 h 2344739"/>
              <a:gd name="connsiteX192" fmla="*/ 2316260 w 12193149"/>
              <a:gd name="connsiteY192" fmla="*/ 2024996 h 2344739"/>
              <a:gd name="connsiteX193" fmla="*/ 2209726 w 12193149"/>
              <a:gd name="connsiteY193" fmla="*/ 2019763 h 2344739"/>
              <a:gd name="connsiteX194" fmla="*/ 2095813 w 12193149"/>
              <a:gd name="connsiteY194" fmla="*/ 2003052 h 2344739"/>
              <a:gd name="connsiteX195" fmla="*/ 1998504 w 12193149"/>
              <a:gd name="connsiteY195" fmla="*/ 1995032 h 2344739"/>
              <a:gd name="connsiteX196" fmla="*/ 1929320 w 12193149"/>
              <a:gd name="connsiteY196" fmla="*/ 2016977 h 2344739"/>
              <a:gd name="connsiteX197" fmla="*/ 1922798 w 12193149"/>
              <a:gd name="connsiteY197" fmla="*/ 2012146 h 2344739"/>
              <a:gd name="connsiteX198" fmla="*/ 1874228 w 12193149"/>
              <a:gd name="connsiteY198" fmla="*/ 2013741 h 2344739"/>
              <a:gd name="connsiteX199" fmla="*/ 1787803 w 12193149"/>
              <a:gd name="connsiteY199" fmla="*/ 2041363 h 2344739"/>
              <a:gd name="connsiteX200" fmla="*/ 1739352 w 12193149"/>
              <a:gd name="connsiteY200" fmla="*/ 2036312 h 2344739"/>
              <a:gd name="connsiteX201" fmla="*/ 1676219 w 12193149"/>
              <a:gd name="connsiteY201" fmla="*/ 2019963 h 2344739"/>
              <a:gd name="connsiteX202" fmla="*/ 1609817 w 12193149"/>
              <a:gd name="connsiteY202" fmla="*/ 2013066 h 2344739"/>
              <a:gd name="connsiteX203" fmla="*/ 1497258 w 12193149"/>
              <a:gd name="connsiteY203" fmla="*/ 1987476 h 2344739"/>
              <a:gd name="connsiteX204" fmla="*/ 1151127 w 12193149"/>
              <a:gd name="connsiteY204" fmla="*/ 1938041 h 2344739"/>
              <a:gd name="connsiteX205" fmla="*/ 859417 w 12193149"/>
              <a:gd name="connsiteY205" fmla="*/ 1928608 h 2344739"/>
              <a:gd name="connsiteX206" fmla="*/ 838688 w 12193149"/>
              <a:gd name="connsiteY206" fmla="*/ 1929821 h 2344739"/>
              <a:gd name="connsiteX207" fmla="*/ 817957 w 12193149"/>
              <a:gd name="connsiteY207" fmla="*/ 1927857 h 2344739"/>
              <a:gd name="connsiteX208" fmla="*/ 812654 w 12193149"/>
              <a:gd name="connsiteY208" fmla="*/ 1930751 h 2344739"/>
              <a:gd name="connsiteX209" fmla="*/ 721195 w 12193149"/>
              <a:gd name="connsiteY209" fmla="*/ 1929661 h 2344739"/>
              <a:gd name="connsiteX210" fmla="*/ 720890 w 12193149"/>
              <a:gd name="connsiteY210" fmla="*/ 1928399 h 2344739"/>
              <a:gd name="connsiteX211" fmla="*/ 710023 w 12193149"/>
              <a:gd name="connsiteY211" fmla="*/ 1922722 h 2344739"/>
              <a:gd name="connsiteX212" fmla="*/ 597940 w 12193149"/>
              <a:gd name="connsiteY212" fmla="*/ 1879864 h 2344739"/>
              <a:gd name="connsiteX213" fmla="*/ 579683 w 12193149"/>
              <a:gd name="connsiteY213" fmla="*/ 1877212 h 2344739"/>
              <a:gd name="connsiteX214" fmla="*/ 572865 w 12193149"/>
              <a:gd name="connsiteY214" fmla="*/ 1877401 h 2344739"/>
              <a:gd name="connsiteX215" fmla="*/ 446247 w 12193149"/>
              <a:gd name="connsiteY215" fmla="*/ 1839371 h 2344739"/>
              <a:gd name="connsiteX216" fmla="*/ 405163 w 12193149"/>
              <a:gd name="connsiteY216" fmla="*/ 1833548 h 2344739"/>
              <a:gd name="connsiteX217" fmla="*/ 293583 w 12193149"/>
              <a:gd name="connsiteY217" fmla="*/ 1812852 h 2344739"/>
              <a:gd name="connsiteX218" fmla="*/ 119529 w 12193149"/>
              <a:gd name="connsiteY218" fmla="*/ 1761047 h 2344739"/>
              <a:gd name="connsiteX219" fmla="*/ 16674 w 12193149"/>
              <a:gd name="connsiteY219" fmla="*/ 1758191 h 2344739"/>
              <a:gd name="connsiteX220" fmla="*/ 1150 w 12193149"/>
              <a:gd name="connsiteY220" fmla="*/ 1752722 h 2344739"/>
              <a:gd name="connsiteX221" fmla="*/ 1148 w 12193149"/>
              <a:gd name="connsiteY221" fmla="*/ 222213 h 2344739"/>
              <a:gd name="connsiteX222" fmla="*/ 1148 w 12193149"/>
              <a:gd name="connsiteY222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38590 w 12193149"/>
              <a:gd name="connsiteY65" fmla="*/ 1869293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585655 w 12193149"/>
              <a:gd name="connsiteY63" fmla="*/ 1795542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219707 w 12193149"/>
              <a:gd name="connsiteY105" fmla="*/ 2156680 h 2344739"/>
              <a:gd name="connsiteX106" fmla="*/ 7202249 w 12193149"/>
              <a:gd name="connsiteY106" fmla="*/ 2161230 h 2344739"/>
              <a:gd name="connsiteX107" fmla="*/ 7198152 w 12193149"/>
              <a:gd name="connsiteY107" fmla="*/ 2166588 h 2344739"/>
              <a:gd name="connsiteX108" fmla="*/ 7171956 w 12193149"/>
              <a:gd name="connsiteY108" fmla="*/ 2171236 h 2344739"/>
              <a:gd name="connsiteX109" fmla="*/ 7098136 w 12193149"/>
              <a:gd name="connsiteY109" fmla="*/ 2183464 h 2344739"/>
              <a:gd name="connsiteX110" fmla="*/ 7019644 w 12193149"/>
              <a:gd name="connsiteY110" fmla="*/ 2183090 h 2344739"/>
              <a:gd name="connsiteX111" fmla="*/ 6905294 w 12193149"/>
              <a:gd name="connsiteY111" fmla="*/ 2212596 h 2344739"/>
              <a:gd name="connsiteX112" fmla="*/ 6709370 w 12193149"/>
              <a:gd name="connsiteY112" fmla="*/ 2240551 h 2344739"/>
              <a:gd name="connsiteX113" fmla="*/ 6550602 w 12193149"/>
              <a:gd name="connsiteY113" fmla="*/ 2269327 h 2344739"/>
              <a:gd name="connsiteX114" fmla="*/ 6318708 w 12193149"/>
              <a:gd name="connsiteY114" fmla="*/ 2316127 h 2344739"/>
              <a:gd name="connsiteX115" fmla="*/ 6169822 w 12193149"/>
              <a:gd name="connsiteY115" fmla="*/ 2318214 h 2344739"/>
              <a:gd name="connsiteX116" fmla="*/ 6074996 w 12193149"/>
              <a:gd name="connsiteY116" fmla="*/ 2338676 h 2344739"/>
              <a:gd name="connsiteX117" fmla="*/ 6069677 w 12193149"/>
              <a:gd name="connsiteY117" fmla="*/ 2337139 h 2344739"/>
              <a:gd name="connsiteX118" fmla="*/ 6049786 w 12193149"/>
              <a:gd name="connsiteY118" fmla="*/ 2337822 h 2344739"/>
              <a:gd name="connsiteX119" fmla="*/ 6042433 w 12193149"/>
              <a:gd name="connsiteY119" fmla="*/ 2329473 h 2344739"/>
              <a:gd name="connsiteX120" fmla="*/ 6011238 w 12193149"/>
              <a:gd name="connsiteY120" fmla="*/ 2324380 h 2344739"/>
              <a:gd name="connsiteX121" fmla="*/ 5958523 w 12193149"/>
              <a:gd name="connsiteY121" fmla="*/ 2328024 h 2344739"/>
              <a:gd name="connsiteX122" fmla="*/ 5760067 w 12193149"/>
              <a:gd name="connsiteY122" fmla="*/ 2343716 h 2344739"/>
              <a:gd name="connsiteX123" fmla="*/ 5628108 w 12193149"/>
              <a:gd name="connsiteY123" fmla="*/ 2344739 h 2344739"/>
              <a:gd name="connsiteX124" fmla="*/ 5472054 w 12193149"/>
              <a:gd name="connsiteY124" fmla="*/ 2330719 h 2344739"/>
              <a:gd name="connsiteX125" fmla="*/ 5433909 w 12193149"/>
              <a:gd name="connsiteY125" fmla="*/ 2319466 h 2344739"/>
              <a:gd name="connsiteX126" fmla="*/ 5382817 w 12193149"/>
              <a:gd name="connsiteY126" fmla="*/ 2301764 h 2344739"/>
              <a:gd name="connsiteX127" fmla="*/ 5262912 w 12193149"/>
              <a:gd name="connsiteY127" fmla="*/ 2281347 h 2344739"/>
              <a:gd name="connsiteX128" fmla="*/ 5224109 w 12193149"/>
              <a:gd name="connsiteY128" fmla="*/ 2270223 h 2344739"/>
              <a:gd name="connsiteX129" fmla="*/ 5175808 w 12193149"/>
              <a:gd name="connsiteY129" fmla="*/ 2267233 h 2344739"/>
              <a:gd name="connsiteX130" fmla="*/ 5157702 w 12193149"/>
              <a:gd name="connsiteY130" fmla="*/ 2260010 h 2344739"/>
              <a:gd name="connsiteX131" fmla="*/ 5143747 w 12193149"/>
              <a:gd name="connsiteY131" fmla="*/ 2256610 h 2344739"/>
              <a:gd name="connsiteX132" fmla="*/ 5140744 w 12193149"/>
              <a:gd name="connsiteY132" fmla="*/ 2254509 h 2344739"/>
              <a:gd name="connsiteX133" fmla="*/ 5122807 w 12193149"/>
              <a:gd name="connsiteY133" fmla="*/ 2243656 h 2344739"/>
              <a:gd name="connsiteX134" fmla="*/ 5066938 w 12193149"/>
              <a:gd name="connsiteY134" fmla="*/ 2250227 h 2344739"/>
              <a:gd name="connsiteX135" fmla="*/ 5012662 w 12193149"/>
              <a:gd name="connsiteY135" fmla="*/ 2233846 h 2344739"/>
              <a:gd name="connsiteX136" fmla="*/ 4841589 w 12193149"/>
              <a:gd name="connsiteY136" fmla="*/ 2209829 h 2344739"/>
              <a:gd name="connsiteX137" fmla="*/ 4763595 w 12193149"/>
              <a:gd name="connsiteY137" fmla="*/ 2182061 h 2344739"/>
              <a:gd name="connsiteX138" fmla="*/ 4724334 w 12193149"/>
              <a:gd name="connsiteY138" fmla="*/ 2173047 h 2344739"/>
              <a:gd name="connsiteX139" fmla="*/ 4722324 w 12193149"/>
              <a:gd name="connsiteY139" fmla="*/ 2172298 h 2344739"/>
              <a:gd name="connsiteX140" fmla="*/ 4723259 w 12193149"/>
              <a:gd name="connsiteY140" fmla="*/ 2172087 h 2344739"/>
              <a:gd name="connsiteX141" fmla="*/ 4718350 w 12193149"/>
              <a:gd name="connsiteY141" fmla="*/ 2170817 h 2344739"/>
              <a:gd name="connsiteX142" fmla="*/ 4722324 w 12193149"/>
              <a:gd name="connsiteY142" fmla="*/ 2172298 h 2344739"/>
              <a:gd name="connsiteX143" fmla="*/ 4716674 w 12193149"/>
              <a:gd name="connsiteY143" fmla="*/ 2173573 h 2344739"/>
              <a:gd name="connsiteX144" fmla="*/ 4516962 w 12193149"/>
              <a:gd name="connsiteY144" fmla="*/ 2163671 h 2344739"/>
              <a:gd name="connsiteX145" fmla="*/ 4429691 w 12193149"/>
              <a:gd name="connsiteY145" fmla="*/ 2153020 h 2344739"/>
              <a:gd name="connsiteX146" fmla="*/ 4364023 w 12193149"/>
              <a:gd name="connsiteY146" fmla="*/ 2151674 h 2344739"/>
              <a:gd name="connsiteX147" fmla="*/ 4318114 w 12193149"/>
              <a:gd name="connsiteY147" fmla="*/ 2158289 h 2344739"/>
              <a:gd name="connsiteX148" fmla="*/ 4316258 w 12193149"/>
              <a:gd name="connsiteY148" fmla="*/ 2156948 h 2344739"/>
              <a:gd name="connsiteX149" fmla="*/ 4296292 w 12193149"/>
              <a:gd name="connsiteY149" fmla="*/ 2155069 h 2344739"/>
              <a:gd name="connsiteX150" fmla="*/ 4291212 w 12193149"/>
              <a:gd name="connsiteY150" fmla="*/ 2157986 h 2344739"/>
              <a:gd name="connsiteX151" fmla="*/ 4277290 w 12193149"/>
              <a:gd name="connsiteY151" fmla="*/ 2157740 h 2344739"/>
              <a:gd name="connsiteX152" fmla="*/ 4249265 w 12193149"/>
              <a:gd name="connsiteY152" fmla="*/ 2160064 h 2344739"/>
              <a:gd name="connsiteX153" fmla="*/ 4203199 w 12193149"/>
              <a:gd name="connsiteY153" fmla="*/ 2157269 h 2344739"/>
              <a:gd name="connsiteX154" fmla="*/ 4202893 w 12193149"/>
              <a:gd name="connsiteY154" fmla="*/ 2156010 h 2344739"/>
              <a:gd name="connsiteX155" fmla="*/ 4192396 w 12193149"/>
              <a:gd name="connsiteY155" fmla="*/ 2150376 h 2344739"/>
              <a:gd name="connsiteX156" fmla="*/ 4143893 w 12193149"/>
              <a:gd name="connsiteY156" fmla="*/ 2134511 h 2344739"/>
              <a:gd name="connsiteX157" fmla="*/ 4084245 w 12193149"/>
              <a:gd name="connsiteY157" fmla="*/ 2107978 h 2344739"/>
              <a:gd name="connsiteX158" fmla="*/ 4075694 w 12193149"/>
              <a:gd name="connsiteY158" fmla="*/ 2107143 h 2344739"/>
              <a:gd name="connsiteX159" fmla="*/ 4075575 w 12193149"/>
              <a:gd name="connsiteY159" fmla="*/ 2106844 h 2344739"/>
              <a:gd name="connsiteX160" fmla="*/ 4066658 w 12193149"/>
              <a:gd name="connsiteY160" fmla="*/ 2105400 h 2344739"/>
              <a:gd name="connsiteX161" fmla="*/ 4060102 w 12193149"/>
              <a:gd name="connsiteY161" fmla="*/ 2105618 h 2344739"/>
              <a:gd name="connsiteX162" fmla="*/ 4043512 w 12193149"/>
              <a:gd name="connsiteY162" fmla="*/ 2103997 h 2344739"/>
              <a:gd name="connsiteX163" fmla="*/ 4038145 w 12193149"/>
              <a:gd name="connsiteY163" fmla="*/ 2101563 h 2344739"/>
              <a:gd name="connsiteX164" fmla="*/ 4036511 w 12193149"/>
              <a:gd name="connsiteY164" fmla="*/ 2097896 h 2344739"/>
              <a:gd name="connsiteX165" fmla="*/ 4034926 w 12193149"/>
              <a:gd name="connsiteY165" fmla="*/ 2098131 h 2344739"/>
              <a:gd name="connsiteX166" fmla="*/ 4005686 w 12193149"/>
              <a:gd name="connsiteY166" fmla="*/ 2085563 h 2344739"/>
              <a:gd name="connsiteX167" fmla="*/ 3937994 w 12193149"/>
              <a:gd name="connsiteY167" fmla="*/ 2068106 h 2344739"/>
              <a:gd name="connsiteX168" fmla="*/ 3898423 w 12193149"/>
              <a:gd name="connsiteY168" fmla="*/ 2062451 h 2344739"/>
              <a:gd name="connsiteX169" fmla="*/ 3790908 w 12193149"/>
              <a:gd name="connsiteY169" fmla="*/ 2042213 h 2344739"/>
              <a:gd name="connsiteX170" fmla="*/ 3683661 w 12193149"/>
              <a:gd name="connsiteY170" fmla="*/ 2018290 h 2344739"/>
              <a:gd name="connsiteX171" fmla="*/ 3611183 w 12193149"/>
              <a:gd name="connsiteY171" fmla="*/ 1986019 h 2344739"/>
              <a:gd name="connsiteX172" fmla="*/ 3605003 w 12193149"/>
              <a:gd name="connsiteY172" fmla="*/ 1987381 h 2344739"/>
              <a:gd name="connsiteX173" fmla="*/ 3595884 w 12193149"/>
              <a:gd name="connsiteY173" fmla="*/ 1987545 h 2344739"/>
              <a:gd name="connsiteX174" fmla="*/ 3595649 w 12193149"/>
              <a:gd name="connsiteY174" fmla="*/ 1987276 h 2344739"/>
              <a:gd name="connsiteX175" fmla="*/ 3587126 w 12193149"/>
              <a:gd name="connsiteY175" fmla="*/ 1987966 h 2344739"/>
              <a:gd name="connsiteX176" fmla="*/ 3537283 w 12193149"/>
              <a:gd name="connsiteY176" fmla="*/ 1978267 h 2344739"/>
              <a:gd name="connsiteX177" fmla="*/ 3474371 w 12193149"/>
              <a:gd name="connsiteY177" fmla="*/ 1974606 h 2344739"/>
              <a:gd name="connsiteX178" fmla="*/ 3401876 w 12193149"/>
              <a:gd name="connsiteY178" fmla="*/ 1962558 h 2344739"/>
              <a:gd name="connsiteX179" fmla="*/ 3365036 w 12193149"/>
              <a:gd name="connsiteY179" fmla="*/ 1979510 h 2344739"/>
              <a:gd name="connsiteX180" fmla="*/ 3345174 w 12193149"/>
              <a:gd name="connsiteY180" fmla="*/ 1981192 h 2344739"/>
              <a:gd name="connsiteX181" fmla="*/ 3342846 w 12193149"/>
              <a:gd name="connsiteY181" fmla="*/ 1980217 h 2344739"/>
              <a:gd name="connsiteX182" fmla="*/ 3263504 w 12193149"/>
              <a:gd name="connsiteY182" fmla="*/ 1986094 h 2344739"/>
              <a:gd name="connsiteX183" fmla="*/ 3143704 w 12193149"/>
              <a:gd name="connsiteY183" fmla="*/ 1993869 h 2344739"/>
              <a:gd name="connsiteX184" fmla="*/ 3031439 w 12193149"/>
              <a:gd name="connsiteY184" fmla="*/ 1996512 h 2344739"/>
              <a:gd name="connsiteX185" fmla="*/ 2782717 w 12193149"/>
              <a:gd name="connsiteY185" fmla="*/ 2018333 h 2344739"/>
              <a:gd name="connsiteX186" fmla="*/ 2647675 w 12193149"/>
              <a:gd name="connsiteY186" fmla="*/ 2028869 h 2344739"/>
              <a:gd name="connsiteX187" fmla="*/ 2569176 w 12193149"/>
              <a:gd name="connsiteY187" fmla="*/ 2002628 h 2344739"/>
              <a:gd name="connsiteX188" fmla="*/ 2444403 w 12193149"/>
              <a:gd name="connsiteY188" fmla="*/ 2016529 h 2344739"/>
              <a:gd name="connsiteX189" fmla="*/ 2316260 w 12193149"/>
              <a:gd name="connsiteY189" fmla="*/ 2024996 h 2344739"/>
              <a:gd name="connsiteX190" fmla="*/ 2209726 w 12193149"/>
              <a:gd name="connsiteY190" fmla="*/ 2019763 h 2344739"/>
              <a:gd name="connsiteX191" fmla="*/ 2095813 w 12193149"/>
              <a:gd name="connsiteY191" fmla="*/ 2003052 h 2344739"/>
              <a:gd name="connsiteX192" fmla="*/ 1998504 w 12193149"/>
              <a:gd name="connsiteY192" fmla="*/ 1995032 h 2344739"/>
              <a:gd name="connsiteX193" fmla="*/ 1929320 w 12193149"/>
              <a:gd name="connsiteY193" fmla="*/ 2016977 h 2344739"/>
              <a:gd name="connsiteX194" fmla="*/ 1922798 w 12193149"/>
              <a:gd name="connsiteY194" fmla="*/ 2012146 h 2344739"/>
              <a:gd name="connsiteX195" fmla="*/ 1874228 w 12193149"/>
              <a:gd name="connsiteY195" fmla="*/ 2013741 h 2344739"/>
              <a:gd name="connsiteX196" fmla="*/ 1787803 w 12193149"/>
              <a:gd name="connsiteY196" fmla="*/ 2041363 h 2344739"/>
              <a:gd name="connsiteX197" fmla="*/ 1739352 w 12193149"/>
              <a:gd name="connsiteY197" fmla="*/ 2036312 h 2344739"/>
              <a:gd name="connsiteX198" fmla="*/ 1676219 w 12193149"/>
              <a:gd name="connsiteY198" fmla="*/ 2019963 h 2344739"/>
              <a:gd name="connsiteX199" fmla="*/ 1609817 w 12193149"/>
              <a:gd name="connsiteY199" fmla="*/ 2013066 h 2344739"/>
              <a:gd name="connsiteX200" fmla="*/ 1497258 w 12193149"/>
              <a:gd name="connsiteY200" fmla="*/ 1987476 h 2344739"/>
              <a:gd name="connsiteX201" fmla="*/ 1151127 w 12193149"/>
              <a:gd name="connsiteY201" fmla="*/ 1938041 h 2344739"/>
              <a:gd name="connsiteX202" fmla="*/ 859417 w 12193149"/>
              <a:gd name="connsiteY202" fmla="*/ 1928608 h 2344739"/>
              <a:gd name="connsiteX203" fmla="*/ 838688 w 12193149"/>
              <a:gd name="connsiteY203" fmla="*/ 1929821 h 2344739"/>
              <a:gd name="connsiteX204" fmla="*/ 817957 w 12193149"/>
              <a:gd name="connsiteY204" fmla="*/ 1927857 h 2344739"/>
              <a:gd name="connsiteX205" fmla="*/ 812654 w 12193149"/>
              <a:gd name="connsiteY205" fmla="*/ 1930751 h 2344739"/>
              <a:gd name="connsiteX206" fmla="*/ 721195 w 12193149"/>
              <a:gd name="connsiteY206" fmla="*/ 1929661 h 2344739"/>
              <a:gd name="connsiteX207" fmla="*/ 720890 w 12193149"/>
              <a:gd name="connsiteY207" fmla="*/ 1928399 h 2344739"/>
              <a:gd name="connsiteX208" fmla="*/ 710023 w 12193149"/>
              <a:gd name="connsiteY208" fmla="*/ 1922722 h 2344739"/>
              <a:gd name="connsiteX209" fmla="*/ 597940 w 12193149"/>
              <a:gd name="connsiteY209" fmla="*/ 1879864 h 2344739"/>
              <a:gd name="connsiteX210" fmla="*/ 579683 w 12193149"/>
              <a:gd name="connsiteY210" fmla="*/ 1877212 h 2344739"/>
              <a:gd name="connsiteX211" fmla="*/ 572865 w 12193149"/>
              <a:gd name="connsiteY211" fmla="*/ 1877401 h 2344739"/>
              <a:gd name="connsiteX212" fmla="*/ 446247 w 12193149"/>
              <a:gd name="connsiteY212" fmla="*/ 1839371 h 2344739"/>
              <a:gd name="connsiteX213" fmla="*/ 405163 w 12193149"/>
              <a:gd name="connsiteY213" fmla="*/ 1833548 h 2344739"/>
              <a:gd name="connsiteX214" fmla="*/ 293583 w 12193149"/>
              <a:gd name="connsiteY214" fmla="*/ 1812852 h 2344739"/>
              <a:gd name="connsiteX215" fmla="*/ 119529 w 12193149"/>
              <a:gd name="connsiteY215" fmla="*/ 1761047 h 2344739"/>
              <a:gd name="connsiteX216" fmla="*/ 16674 w 12193149"/>
              <a:gd name="connsiteY216" fmla="*/ 1758191 h 2344739"/>
              <a:gd name="connsiteX217" fmla="*/ 1150 w 12193149"/>
              <a:gd name="connsiteY217" fmla="*/ 1752722 h 2344739"/>
              <a:gd name="connsiteX218" fmla="*/ 1148 w 12193149"/>
              <a:gd name="connsiteY218" fmla="*/ 222213 h 2344739"/>
              <a:gd name="connsiteX219" fmla="*/ 1148 w 12193149"/>
              <a:gd name="connsiteY219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590693 w 12193149"/>
              <a:gd name="connsiteY23" fmla="*/ 963777 h 2344739"/>
              <a:gd name="connsiteX24" fmla="*/ 11506817 w 12193149"/>
              <a:gd name="connsiteY24" fmla="*/ 1033623 h 2344739"/>
              <a:gd name="connsiteX25" fmla="*/ 11280332 w 12193149"/>
              <a:gd name="connsiteY25" fmla="*/ 1223571 h 2344739"/>
              <a:gd name="connsiteX26" fmla="*/ 11228309 w 12193149"/>
              <a:gd name="connsiteY26" fmla="*/ 1276236 h 2344739"/>
              <a:gd name="connsiteX27" fmla="*/ 11218087 w 12193149"/>
              <a:gd name="connsiteY27" fmla="*/ 1275961 h 2344739"/>
              <a:gd name="connsiteX28" fmla="*/ 11217184 w 12193149"/>
              <a:gd name="connsiteY28" fmla="*/ 1275018 h 2344739"/>
              <a:gd name="connsiteX29" fmla="*/ 11188885 w 12193149"/>
              <a:gd name="connsiteY29" fmla="*/ 1292383 h 2344739"/>
              <a:gd name="connsiteX30" fmla="*/ 11184501 w 12193149"/>
              <a:gd name="connsiteY30" fmla="*/ 1292525 h 2344739"/>
              <a:gd name="connsiteX31" fmla="*/ 11166854 w 12193149"/>
              <a:gd name="connsiteY31" fmla="*/ 1306612 h 2344739"/>
              <a:gd name="connsiteX32" fmla="*/ 11157311 w 12193149"/>
              <a:gd name="connsiteY32" fmla="*/ 1312414 h 2344739"/>
              <a:gd name="connsiteX33" fmla="*/ 11155496 w 12193149"/>
              <a:gd name="connsiteY33" fmla="*/ 1317097 h 2344739"/>
              <a:gd name="connsiteX34" fmla="*/ 11140961 w 12193149"/>
              <a:gd name="connsiteY34" fmla="*/ 1324115 h 2344739"/>
              <a:gd name="connsiteX35" fmla="*/ 11138961 w 12193149"/>
              <a:gd name="connsiteY35" fmla="*/ 1323772 h 2344739"/>
              <a:gd name="connsiteX36" fmla="*/ 11128208 w 12193149"/>
              <a:gd name="connsiteY36" fmla="*/ 1333832 h 2344739"/>
              <a:gd name="connsiteX37" fmla="*/ 11120691 w 12193149"/>
              <a:gd name="connsiteY37" fmla="*/ 1347424 h 2344739"/>
              <a:gd name="connsiteX38" fmla="*/ 10894683 w 12193149"/>
              <a:gd name="connsiteY38" fmla="*/ 1473399 h 2344739"/>
              <a:gd name="connsiteX39" fmla="*/ 10773300 w 12193149"/>
              <a:gd name="connsiteY39" fmla="*/ 1523191 h 2344739"/>
              <a:gd name="connsiteX40" fmla="*/ 10627668 w 12193149"/>
              <a:gd name="connsiteY40" fmla="*/ 1559229 h 2344739"/>
              <a:gd name="connsiteX41" fmla="*/ 10581895 w 12193149"/>
              <a:gd name="connsiteY41" fmla="*/ 1568689 h 2344739"/>
              <a:gd name="connsiteX42" fmla="*/ 10547790 w 12193149"/>
              <a:gd name="connsiteY42" fmla="*/ 1598423 h 2344739"/>
              <a:gd name="connsiteX43" fmla="*/ 10529643 w 12193149"/>
              <a:gd name="connsiteY43" fmla="*/ 1596907 h 2344739"/>
              <a:gd name="connsiteX44" fmla="*/ 10526446 w 12193149"/>
              <a:gd name="connsiteY44" fmla="*/ 1596411 h 2344739"/>
              <a:gd name="connsiteX45" fmla="*/ 10515129 w 12193149"/>
              <a:gd name="connsiteY45" fmla="*/ 1599537 h 2344739"/>
              <a:gd name="connsiteX46" fmla="*/ 10491735 w 12193149"/>
              <a:gd name="connsiteY46" fmla="*/ 1594156 h 2344739"/>
              <a:gd name="connsiteX47" fmla="*/ 10471418 w 12193149"/>
              <a:gd name="connsiteY47" fmla="*/ 1601693 h 2344739"/>
              <a:gd name="connsiteX48" fmla="*/ 10377042 w 12193149"/>
              <a:gd name="connsiteY48" fmla="*/ 1644598 h 2344739"/>
              <a:gd name="connsiteX49" fmla="*/ 10319338 w 12193149"/>
              <a:gd name="connsiteY49" fmla="*/ 1666221 h 2344739"/>
              <a:gd name="connsiteX50" fmla="*/ 10295467 w 12193149"/>
              <a:gd name="connsiteY50" fmla="*/ 1668079 h 2344739"/>
              <a:gd name="connsiteX51" fmla="*/ 10263443 w 12193149"/>
              <a:gd name="connsiteY51" fmla="*/ 1674948 h 2344739"/>
              <a:gd name="connsiteX52" fmla="*/ 10205418 w 12193149"/>
              <a:gd name="connsiteY52" fmla="*/ 1682149 h 2344739"/>
              <a:gd name="connsiteX53" fmla="*/ 10177759 w 12193149"/>
              <a:gd name="connsiteY53" fmla="*/ 1692943 h 2344739"/>
              <a:gd name="connsiteX54" fmla="*/ 10165070 w 12193149"/>
              <a:gd name="connsiteY54" fmla="*/ 1693739 h 2344739"/>
              <a:gd name="connsiteX55" fmla="*/ 10156308 w 12193149"/>
              <a:gd name="connsiteY55" fmla="*/ 1707487 h 2344739"/>
              <a:gd name="connsiteX56" fmla="*/ 10118267 w 12193149"/>
              <a:gd name="connsiteY56" fmla="*/ 1731142 h 2344739"/>
              <a:gd name="connsiteX57" fmla="*/ 10083317 w 12193149"/>
              <a:gd name="connsiteY57" fmla="*/ 1743296 h 2344739"/>
              <a:gd name="connsiteX58" fmla="*/ 10040388 w 12193149"/>
              <a:gd name="connsiteY58" fmla="*/ 1741632 h 2344739"/>
              <a:gd name="connsiteX59" fmla="*/ 9961167 w 12193149"/>
              <a:gd name="connsiteY59" fmla="*/ 1757147 h 2344739"/>
              <a:gd name="connsiteX60" fmla="*/ 9848940 w 12193149"/>
              <a:gd name="connsiteY60" fmla="*/ 1763915 h 2344739"/>
              <a:gd name="connsiteX61" fmla="*/ 9729457 w 12193149"/>
              <a:gd name="connsiteY61" fmla="*/ 1784122 h 2344739"/>
              <a:gd name="connsiteX62" fmla="*/ 9613704 w 12193149"/>
              <a:gd name="connsiteY62" fmla="*/ 1812371 h 2344739"/>
              <a:gd name="connsiteX63" fmla="*/ 9338590 w 12193149"/>
              <a:gd name="connsiteY63" fmla="*/ 1869293 h 2344739"/>
              <a:gd name="connsiteX64" fmla="*/ 9232518 w 12193149"/>
              <a:gd name="connsiteY64" fmla="*/ 1893149 h 2344739"/>
              <a:gd name="connsiteX65" fmla="*/ 9156690 w 12193149"/>
              <a:gd name="connsiteY65" fmla="*/ 1903228 h 2344739"/>
              <a:gd name="connsiteX66" fmla="*/ 9054601 w 12193149"/>
              <a:gd name="connsiteY66" fmla="*/ 1910755 h 2344739"/>
              <a:gd name="connsiteX67" fmla="*/ 9006634 w 12193149"/>
              <a:gd name="connsiteY67" fmla="*/ 1914040 h 2344739"/>
              <a:gd name="connsiteX68" fmla="*/ 9006349 w 12193149"/>
              <a:gd name="connsiteY68" fmla="*/ 1913800 h 2344739"/>
              <a:gd name="connsiteX69" fmla="*/ 8997380 w 12193149"/>
              <a:gd name="connsiteY69" fmla="*/ 1915011 h 2344739"/>
              <a:gd name="connsiteX70" fmla="*/ 8991542 w 12193149"/>
              <a:gd name="connsiteY70" fmla="*/ 1917072 h 2344739"/>
              <a:gd name="connsiteX71" fmla="*/ 8975485 w 12193149"/>
              <a:gd name="connsiteY71" fmla="*/ 1920298 h 2344739"/>
              <a:gd name="connsiteX72" fmla="*/ 8969159 w 12193149"/>
              <a:gd name="connsiteY72" fmla="*/ 1919598 h 2344739"/>
              <a:gd name="connsiteX73" fmla="*/ 8964196 w 12193149"/>
              <a:gd name="connsiteY73" fmla="*/ 1917373 h 2344739"/>
              <a:gd name="connsiteX74" fmla="*/ 8930136 w 12193149"/>
              <a:gd name="connsiteY74" fmla="*/ 1914185 h 2344739"/>
              <a:gd name="connsiteX75" fmla="*/ 8753592 w 12193149"/>
              <a:gd name="connsiteY75" fmla="*/ 1933417 h 2344739"/>
              <a:gd name="connsiteX76" fmla="*/ 8708995 w 12193149"/>
              <a:gd name="connsiteY76" fmla="*/ 1935518 h 2344739"/>
              <a:gd name="connsiteX77" fmla="*/ 8597219 w 12193149"/>
              <a:gd name="connsiteY77" fmla="*/ 1944090 h 2344739"/>
              <a:gd name="connsiteX78" fmla="*/ 8526378 w 12193149"/>
              <a:gd name="connsiteY78" fmla="*/ 1929248 h 2344739"/>
              <a:gd name="connsiteX79" fmla="*/ 8512131 w 12193149"/>
              <a:gd name="connsiteY79" fmla="*/ 1935163 h 2344739"/>
              <a:gd name="connsiteX80" fmla="*/ 8507315 w 12193149"/>
              <a:gd name="connsiteY80" fmla="*/ 1938164 h 2344739"/>
              <a:gd name="connsiteX81" fmla="*/ 8499116 w 12193149"/>
              <a:gd name="connsiteY81" fmla="*/ 1940902 h 2344739"/>
              <a:gd name="connsiteX82" fmla="*/ 8498742 w 12193149"/>
              <a:gd name="connsiteY82" fmla="*/ 1940723 h 2344739"/>
              <a:gd name="connsiteX83" fmla="*/ 8491397 w 12193149"/>
              <a:gd name="connsiteY83" fmla="*/ 1943773 h 2344739"/>
              <a:gd name="connsiteX84" fmla="*/ 8368330 w 12193149"/>
              <a:gd name="connsiteY84" fmla="*/ 1957815 h 2344739"/>
              <a:gd name="connsiteX85" fmla="*/ 8354947 w 12193149"/>
              <a:gd name="connsiteY85" fmla="*/ 1958009 h 2344739"/>
              <a:gd name="connsiteX86" fmla="*/ 8321252 w 12193149"/>
              <a:gd name="connsiteY86" fmla="*/ 1974587 h 2344739"/>
              <a:gd name="connsiteX87" fmla="*/ 8315581 w 12193149"/>
              <a:gd name="connsiteY87" fmla="*/ 1974913 h 2344739"/>
              <a:gd name="connsiteX88" fmla="*/ 8296322 w 12193149"/>
              <a:gd name="connsiteY88" fmla="*/ 1988808 h 2344739"/>
              <a:gd name="connsiteX89" fmla="*/ 8285424 w 12193149"/>
              <a:gd name="connsiteY89" fmla="*/ 1994631 h 2344739"/>
              <a:gd name="connsiteX90" fmla="*/ 8284298 w 12193149"/>
              <a:gd name="connsiteY90" fmla="*/ 1999074 h 2344739"/>
              <a:gd name="connsiteX91" fmla="*/ 8267224 w 12193149"/>
              <a:gd name="connsiteY91" fmla="*/ 2006249 h 2344739"/>
              <a:gd name="connsiteX92" fmla="*/ 8264525 w 12193149"/>
              <a:gd name="connsiteY92" fmla="*/ 2006019 h 2344739"/>
              <a:gd name="connsiteX93" fmla="*/ 8253181 w 12193149"/>
              <a:gd name="connsiteY93" fmla="*/ 2015862 h 2344739"/>
              <a:gd name="connsiteX94" fmla="*/ 8246982 w 12193149"/>
              <a:gd name="connsiteY94" fmla="*/ 2028854 h 2344739"/>
              <a:gd name="connsiteX95" fmla="*/ 8091420 w 12193149"/>
              <a:gd name="connsiteY95" fmla="*/ 2075015 h 2344739"/>
              <a:gd name="connsiteX96" fmla="*/ 7906555 w 12193149"/>
              <a:gd name="connsiteY96" fmla="*/ 2116988 h 2344739"/>
              <a:gd name="connsiteX97" fmla="*/ 7719893 w 12193149"/>
              <a:gd name="connsiteY97" fmla="*/ 2142703 h 2344739"/>
              <a:gd name="connsiteX98" fmla="*/ 7615495 w 12193149"/>
              <a:gd name="connsiteY98" fmla="*/ 2139232 h 2344739"/>
              <a:gd name="connsiteX99" fmla="*/ 7528691 w 12193149"/>
              <a:gd name="connsiteY99" fmla="*/ 2145060 h 2344739"/>
              <a:gd name="connsiteX100" fmla="*/ 7520719 w 12193149"/>
              <a:gd name="connsiteY100" fmla="*/ 2147613 h 2344739"/>
              <a:gd name="connsiteX101" fmla="*/ 7508559 w 12193149"/>
              <a:gd name="connsiteY101" fmla="*/ 2148948 h 2344739"/>
              <a:gd name="connsiteX102" fmla="*/ 7508188 w 12193149"/>
              <a:gd name="connsiteY102" fmla="*/ 2148621 h 2344739"/>
              <a:gd name="connsiteX103" fmla="*/ 7496943 w 12193149"/>
              <a:gd name="connsiteY103" fmla="*/ 2150573 h 2344739"/>
              <a:gd name="connsiteX104" fmla="*/ 7219707 w 12193149"/>
              <a:gd name="connsiteY104" fmla="*/ 2156680 h 2344739"/>
              <a:gd name="connsiteX105" fmla="*/ 7202249 w 12193149"/>
              <a:gd name="connsiteY105" fmla="*/ 2161230 h 2344739"/>
              <a:gd name="connsiteX106" fmla="*/ 7198152 w 12193149"/>
              <a:gd name="connsiteY106" fmla="*/ 2166588 h 2344739"/>
              <a:gd name="connsiteX107" fmla="*/ 7171956 w 12193149"/>
              <a:gd name="connsiteY107" fmla="*/ 2171236 h 2344739"/>
              <a:gd name="connsiteX108" fmla="*/ 7098136 w 12193149"/>
              <a:gd name="connsiteY108" fmla="*/ 2183464 h 2344739"/>
              <a:gd name="connsiteX109" fmla="*/ 7019644 w 12193149"/>
              <a:gd name="connsiteY109" fmla="*/ 2183090 h 2344739"/>
              <a:gd name="connsiteX110" fmla="*/ 6905294 w 12193149"/>
              <a:gd name="connsiteY110" fmla="*/ 2212596 h 2344739"/>
              <a:gd name="connsiteX111" fmla="*/ 6709370 w 12193149"/>
              <a:gd name="connsiteY111" fmla="*/ 2240551 h 2344739"/>
              <a:gd name="connsiteX112" fmla="*/ 6550602 w 12193149"/>
              <a:gd name="connsiteY112" fmla="*/ 2269327 h 2344739"/>
              <a:gd name="connsiteX113" fmla="*/ 6318708 w 12193149"/>
              <a:gd name="connsiteY113" fmla="*/ 2316127 h 2344739"/>
              <a:gd name="connsiteX114" fmla="*/ 6169822 w 12193149"/>
              <a:gd name="connsiteY114" fmla="*/ 2318214 h 2344739"/>
              <a:gd name="connsiteX115" fmla="*/ 6074996 w 12193149"/>
              <a:gd name="connsiteY115" fmla="*/ 2338676 h 2344739"/>
              <a:gd name="connsiteX116" fmla="*/ 6069677 w 12193149"/>
              <a:gd name="connsiteY116" fmla="*/ 2337139 h 2344739"/>
              <a:gd name="connsiteX117" fmla="*/ 6049786 w 12193149"/>
              <a:gd name="connsiteY117" fmla="*/ 2337822 h 2344739"/>
              <a:gd name="connsiteX118" fmla="*/ 6042433 w 12193149"/>
              <a:gd name="connsiteY118" fmla="*/ 2329473 h 2344739"/>
              <a:gd name="connsiteX119" fmla="*/ 6011238 w 12193149"/>
              <a:gd name="connsiteY119" fmla="*/ 2324380 h 2344739"/>
              <a:gd name="connsiteX120" fmla="*/ 5958523 w 12193149"/>
              <a:gd name="connsiteY120" fmla="*/ 2328024 h 2344739"/>
              <a:gd name="connsiteX121" fmla="*/ 5760067 w 12193149"/>
              <a:gd name="connsiteY121" fmla="*/ 2343716 h 2344739"/>
              <a:gd name="connsiteX122" fmla="*/ 5628108 w 12193149"/>
              <a:gd name="connsiteY122" fmla="*/ 2344739 h 2344739"/>
              <a:gd name="connsiteX123" fmla="*/ 5472054 w 12193149"/>
              <a:gd name="connsiteY123" fmla="*/ 2330719 h 2344739"/>
              <a:gd name="connsiteX124" fmla="*/ 5433909 w 12193149"/>
              <a:gd name="connsiteY124" fmla="*/ 2319466 h 2344739"/>
              <a:gd name="connsiteX125" fmla="*/ 5382817 w 12193149"/>
              <a:gd name="connsiteY125" fmla="*/ 2301764 h 2344739"/>
              <a:gd name="connsiteX126" fmla="*/ 5262912 w 12193149"/>
              <a:gd name="connsiteY126" fmla="*/ 2281347 h 2344739"/>
              <a:gd name="connsiteX127" fmla="*/ 5224109 w 12193149"/>
              <a:gd name="connsiteY127" fmla="*/ 2270223 h 2344739"/>
              <a:gd name="connsiteX128" fmla="*/ 5175808 w 12193149"/>
              <a:gd name="connsiteY128" fmla="*/ 2267233 h 2344739"/>
              <a:gd name="connsiteX129" fmla="*/ 5157702 w 12193149"/>
              <a:gd name="connsiteY129" fmla="*/ 2260010 h 2344739"/>
              <a:gd name="connsiteX130" fmla="*/ 5143747 w 12193149"/>
              <a:gd name="connsiteY130" fmla="*/ 2256610 h 2344739"/>
              <a:gd name="connsiteX131" fmla="*/ 5140744 w 12193149"/>
              <a:gd name="connsiteY131" fmla="*/ 2254509 h 2344739"/>
              <a:gd name="connsiteX132" fmla="*/ 5122807 w 12193149"/>
              <a:gd name="connsiteY132" fmla="*/ 2243656 h 2344739"/>
              <a:gd name="connsiteX133" fmla="*/ 5066938 w 12193149"/>
              <a:gd name="connsiteY133" fmla="*/ 2250227 h 2344739"/>
              <a:gd name="connsiteX134" fmla="*/ 5012662 w 12193149"/>
              <a:gd name="connsiteY134" fmla="*/ 2233846 h 2344739"/>
              <a:gd name="connsiteX135" fmla="*/ 4841589 w 12193149"/>
              <a:gd name="connsiteY135" fmla="*/ 2209829 h 2344739"/>
              <a:gd name="connsiteX136" fmla="*/ 4763595 w 12193149"/>
              <a:gd name="connsiteY136" fmla="*/ 2182061 h 2344739"/>
              <a:gd name="connsiteX137" fmla="*/ 4724334 w 12193149"/>
              <a:gd name="connsiteY137" fmla="*/ 2173047 h 2344739"/>
              <a:gd name="connsiteX138" fmla="*/ 4722324 w 12193149"/>
              <a:gd name="connsiteY138" fmla="*/ 2172298 h 2344739"/>
              <a:gd name="connsiteX139" fmla="*/ 4723259 w 12193149"/>
              <a:gd name="connsiteY139" fmla="*/ 2172087 h 2344739"/>
              <a:gd name="connsiteX140" fmla="*/ 4718350 w 12193149"/>
              <a:gd name="connsiteY140" fmla="*/ 2170817 h 2344739"/>
              <a:gd name="connsiteX141" fmla="*/ 4722324 w 12193149"/>
              <a:gd name="connsiteY141" fmla="*/ 2172298 h 2344739"/>
              <a:gd name="connsiteX142" fmla="*/ 4716674 w 12193149"/>
              <a:gd name="connsiteY142" fmla="*/ 2173573 h 2344739"/>
              <a:gd name="connsiteX143" fmla="*/ 4516962 w 12193149"/>
              <a:gd name="connsiteY143" fmla="*/ 2163671 h 2344739"/>
              <a:gd name="connsiteX144" fmla="*/ 4429691 w 12193149"/>
              <a:gd name="connsiteY144" fmla="*/ 2153020 h 2344739"/>
              <a:gd name="connsiteX145" fmla="*/ 4364023 w 12193149"/>
              <a:gd name="connsiteY145" fmla="*/ 2151674 h 2344739"/>
              <a:gd name="connsiteX146" fmla="*/ 4318114 w 12193149"/>
              <a:gd name="connsiteY146" fmla="*/ 2158289 h 2344739"/>
              <a:gd name="connsiteX147" fmla="*/ 4316258 w 12193149"/>
              <a:gd name="connsiteY147" fmla="*/ 2156948 h 2344739"/>
              <a:gd name="connsiteX148" fmla="*/ 4296292 w 12193149"/>
              <a:gd name="connsiteY148" fmla="*/ 2155069 h 2344739"/>
              <a:gd name="connsiteX149" fmla="*/ 4291212 w 12193149"/>
              <a:gd name="connsiteY149" fmla="*/ 2157986 h 2344739"/>
              <a:gd name="connsiteX150" fmla="*/ 4277290 w 12193149"/>
              <a:gd name="connsiteY150" fmla="*/ 2157740 h 2344739"/>
              <a:gd name="connsiteX151" fmla="*/ 4249265 w 12193149"/>
              <a:gd name="connsiteY151" fmla="*/ 2160064 h 2344739"/>
              <a:gd name="connsiteX152" fmla="*/ 4203199 w 12193149"/>
              <a:gd name="connsiteY152" fmla="*/ 2157269 h 2344739"/>
              <a:gd name="connsiteX153" fmla="*/ 4202893 w 12193149"/>
              <a:gd name="connsiteY153" fmla="*/ 2156010 h 2344739"/>
              <a:gd name="connsiteX154" fmla="*/ 4192396 w 12193149"/>
              <a:gd name="connsiteY154" fmla="*/ 2150376 h 2344739"/>
              <a:gd name="connsiteX155" fmla="*/ 4143893 w 12193149"/>
              <a:gd name="connsiteY155" fmla="*/ 2134511 h 2344739"/>
              <a:gd name="connsiteX156" fmla="*/ 4084245 w 12193149"/>
              <a:gd name="connsiteY156" fmla="*/ 2107978 h 2344739"/>
              <a:gd name="connsiteX157" fmla="*/ 4075694 w 12193149"/>
              <a:gd name="connsiteY157" fmla="*/ 2107143 h 2344739"/>
              <a:gd name="connsiteX158" fmla="*/ 4075575 w 12193149"/>
              <a:gd name="connsiteY158" fmla="*/ 2106844 h 2344739"/>
              <a:gd name="connsiteX159" fmla="*/ 4066658 w 12193149"/>
              <a:gd name="connsiteY159" fmla="*/ 2105400 h 2344739"/>
              <a:gd name="connsiteX160" fmla="*/ 4060102 w 12193149"/>
              <a:gd name="connsiteY160" fmla="*/ 2105618 h 2344739"/>
              <a:gd name="connsiteX161" fmla="*/ 4043512 w 12193149"/>
              <a:gd name="connsiteY161" fmla="*/ 2103997 h 2344739"/>
              <a:gd name="connsiteX162" fmla="*/ 4038145 w 12193149"/>
              <a:gd name="connsiteY162" fmla="*/ 2101563 h 2344739"/>
              <a:gd name="connsiteX163" fmla="*/ 4036511 w 12193149"/>
              <a:gd name="connsiteY163" fmla="*/ 2097896 h 2344739"/>
              <a:gd name="connsiteX164" fmla="*/ 4034926 w 12193149"/>
              <a:gd name="connsiteY164" fmla="*/ 2098131 h 2344739"/>
              <a:gd name="connsiteX165" fmla="*/ 4005686 w 12193149"/>
              <a:gd name="connsiteY165" fmla="*/ 2085563 h 2344739"/>
              <a:gd name="connsiteX166" fmla="*/ 3937994 w 12193149"/>
              <a:gd name="connsiteY166" fmla="*/ 2068106 h 2344739"/>
              <a:gd name="connsiteX167" fmla="*/ 3898423 w 12193149"/>
              <a:gd name="connsiteY167" fmla="*/ 2062451 h 2344739"/>
              <a:gd name="connsiteX168" fmla="*/ 3790908 w 12193149"/>
              <a:gd name="connsiteY168" fmla="*/ 2042213 h 2344739"/>
              <a:gd name="connsiteX169" fmla="*/ 3683661 w 12193149"/>
              <a:gd name="connsiteY169" fmla="*/ 2018290 h 2344739"/>
              <a:gd name="connsiteX170" fmla="*/ 3611183 w 12193149"/>
              <a:gd name="connsiteY170" fmla="*/ 1986019 h 2344739"/>
              <a:gd name="connsiteX171" fmla="*/ 3605003 w 12193149"/>
              <a:gd name="connsiteY171" fmla="*/ 1987381 h 2344739"/>
              <a:gd name="connsiteX172" fmla="*/ 3595884 w 12193149"/>
              <a:gd name="connsiteY172" fmla="*/ 1987545 h 2344739"/>
              <a:gd name="connsiteX173" fmla="*/ 3595649 w 12193149"/>
              <a:gd name="connsiteY173" fmla="*/ 1987276 h 2344739"/>
              <a:gd name="connsiteX174" fmla="*/ 3587126 w 12193149"/>
              <a:gd name="connsiteY174" fmla="*/ 1987966 h 2344739"/>
              <a:gd name="connsiteX175" fmla="*/ 3537283 w 12193149"/>
              <a:gd name="connsiteY175" fmla="*/ 1978267 h 2344739"/>
              <a:gd name="connsiteX176" fmla="*/ 3474371 w 12193149"/>
              <a:gd name="connsiteY176" fmla="*/ 1974606 h 2344739"/>
              <a:gd name="connsiteX177" fmla="*/ 3401876 w 12193149"/>
              <a:gd name="connsiteY177" fmla="*/ 1962558 h 2344739"/>
              <a:gd name="connsiteX178" fmla="*/ 3365036 w 12193149"/>
              <a:gd name="connsiteY178" fmla="*/ 1979510 h 2344739"/>
              <a:gd name="connsiteX179" fmla="*/ 3345174 w 12193149"/>
              <a:gd name="connsiteY179" fmla="*/ 1981192 h 2344739"/>
              <a:gd name="connsiteX180" fmla="*/ 3342846 w 12193149"/>
              <a:gd name="connsiteY180" fmla="*/ 1980217 h 2344739"/>
              <a:gd name="connsiteX181" fmla="*/ 3263504 w 12193149"/>
              <a:gd name="connsiteY181" fmla="*/ 1986094 h 2344739"/>
              <a:gd name="connsiteX182" fmla="*/ 3143704 w 12193149"/>
              <a:gd name="connsiteY182" fmla="*/ 1993869 h 2344739"/>
              <a:gd name="connsiteX183" fmla="*/ 3031439 w 12193149"/>
              <a:gd name="connsiteY183" fmla="*/ 1996512 h 2344739"/>
              <a:gd name="connsiteX184" fmla="*/ 2782717 w 12193149"/>
              <a:gd name="connsiteY184" fmla="*/ 2018333 h 2344739"/>
              <a:gd name="connsiteX185" fmla="*/ 2647675 w 12193149"/>
              <a:gd name="connsiteY185" fmla="*/ 2028869 h 2344739"/>
              <a:gd name="connsiteX186" fmla="*/ 2569176 w 12193149"/>
              <a:gd name="connsiteY186" fmla="*/ 2002628 h 2344739"/>
              <a:gd name="connsiteX187" fmla="*/ 2444403 w 12193149"/>
              <a:gd name="connsiteY187" fmla="*/ 2016529 h 2344739"/>
              <a:gd name="connsiteX188" fmla="*/ 2316260 w 12193149"/>
              <a:gd name="connsiteY188" fmla="*/ 2024996 h 2344739"/>
              <a:gd name="connsiteX189" fmla="*/ 2209726 w 12193149"/>
              <a:gd name="connsiteY189" fmla="*/ 2019763 h 2344739"/>
              <a:gd name="connsiteX190" fmla="*/ 2095813 w 12193149"/>
              <a:gd name="connsiteY190" fmla="*/ 2003052 h 2344739"/>
              <a:gd name="connsiteX191" fmla="*/ 1998504 w 12193149"/>
              <a:gd name="connsiteY191" fmla="*/ 1995032 h 2344739"/>
              <a:gd name="connsiteX192" fmla="*/ 1929320 w 12193149"/>
              <a:gd name="connsiteY192" fmla="*/ 2016977 h 2344739"/>
              <a:gd name="connsiteX193" fmla="*/ 1922798 w 12193149"/>
              <a:gd name="connsiteY193" fmla="*/ 2012146 h 2344739"/>
              <a:gd name="connsiteX194" fmla="*/ 1874228 w 12193149"/>
              <a:gd name="connsiteY194" fmla="*/ 2013741 h 2344739"/>
              <a:gd name="connsiteX195" fmla="*/ 1787803 w 12193149"/>
              <a:gd name="connsiteY195" fmla="*/ 2041363 h 2344739"/>
              <a:gd name="connsiteX196" fmla="*/ 1739352 w 12193149"/>
              <a:gd name="connsiteY196" fmla="*/ 2036312 h 2344739"/>
              <a:gd name="connsiteX197" fmla="*/ 1676219 w 12193149"/>
              <a:gd name="connsiteY197" fmla="*/ 2019963 h 2344739"/>
              <a:gd name="connsiteX198" fmla="*/ 1609817 w 12193149"/>
              <a:gd name="connsiteY198" fmla="*/ 2013066 h 2344739"/>
              <a:gd name="connsiteX199" fmla="*/ 1497258 w 12193149"/>
              <a:gd name="connsiteY199" fmla="*/ 1987476 h 2344739"/>
              <a:gd name="connsiteX200" fmla="*/ 1151127 w 12193149"/>
              <a:gd name="connsiteY200" fmla="*/ 1938041 h 2344739"/>
              <a:gd name="connsiteX201" fmla="*/ 859417 w 12193149"/>
              <a:gd name="connsiteY201" fmla="*/ 1928608 h 2344739"/>
              <a:gd name="connsiteX202" fmla="*/ 838688 w 12193149"/>
              <a:gd name="connsiteY202" fmla="*/ 1929821 h 2344739"/>
              <a:gd name="connsiteX203" fmla="*/ 817957 w 12193149"/>
              <a:gd name="connsiteY203" fmla="*/ 1927857 h 2344739"/>
              <a:gd name="connsiteX204" fmla="*/ 812654 w 12193149"/>
              <a:gd name="connsiteY204" fmla="*/ 1930751 h 2344739"/>
              <a:gd name="connsiteX205" fmla="*/ 721195 w 12193149"/>
              <a:gd name="connsiteY205" fmla="*/ 1929661 h 2344739"/>
              <a:gd name="connsiteX206" fmla="*/ 720890 w 12193149"/>
              <a:gd name="connsiteY206" fmla="*/ 1928399 h 2344739"/>
              <a:gd name="connsiteX207" fmla="*/ 710023 w 12193149"/>
              <a:gd name="connsiteY207" fmla="*/ 1922722 h 2344739"/>
              <a:gd name="connsiteX208" fmla="*/ 597940 w 12193149"/>
              <a:gd name="connsiteY208" fmla="*/ 1879864 h 2344739"/>
              <a:gd name="connsiteX209" fmla="*/ 579683 w 12193149"/>
              <a:gd name="connsiteY209" fmla="*/ 1877212 h 2344739"/>
              <a:gd name="connsiteX210" fmla="*/ 572865 w 12193149"/>
              <a:gd name="connsiteY210" fmla="*/ 1877401 h 2344739"/>
              <a:gd name="connsiteX211" fmla="*/ 446247 w 12193149"/>
              <a:gd name="connsiteY211" fmla="*/ 1839371 h 2344739"/>
              <a:gd name="connsiteX212" fmla="*/ 405163 w 12193149"/>
              <a:gd name="connsiteY212" fmla="*/ 1833548 h 2344739"/>
              <a:gd name="connsiteX213" fmla="*/ 293583 w 12193149"/>
              <a:gd name="connsiteY213" fmla="*/ 1812852 h 2344739"/>
              <a:gd name="connsiteX214" fmla="*/ 119529 w 12193149"/>
              <a:gd name="connsiteY214" fmla="*/ 1761047 h 2344739"/>
              <a:gd name="connsiteX215" fmla="*/ 16674 w 12193149"/>
              <a:gd name="connsiteY215" fmla="*/ 1758191 h 2344739"/>
              <a:gd name="connsiteX216" fmla="*/ 1150 w 12193149"/>
              <a:gd name="connsiteY216" fmla="*/ 1752722 h 2344739"/>
              <a:gd name="connsiteX217" fmla="*/ 1148 w 12193149"/>
              <a:gd name="connsiteY217" fmla="*/ 222213 h 2344739"/>
              <a:gd name="connsiteX218" fmla="*/ 1148 w 12193149"/>
              <a:gd name="connsiteY218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9 w 12193149"/>
              <a:gd name="connsiteY3" fmla="*/ 579739 h 2344739"/>
              <a:gd name="connsiteX4" fmla="*/ 12185986 w 12193149"/>
              <a:gd name="connsiteY4" fmla="*/ 584189 h 2344739"/>
              <a:gd name="connsiteX5" fmla="*/ 12156363 w 12193149"/>
              <a:gd name="connsiteY5" fmla="*/ 597366 h 2344739"/>
              <a:gd name="connsiteX6" fmla="*/ 12139215 w 12193149"/>
              <a:gd name="connsiteY6" fmla="*/ 623179 h 2344739"/>
              <a:gd name="connsiteX7" fmla="*/ 12126327 w 12193149"/>
              <a:gd name="connsiteY7" fmla="*/ 624690 h 2344739"/>
              <a:gd name="connsiteX8" fmla="*/ 12124007 w 12193149"/>
              <a:gd name="connsiteY8" fmla="*/ 624794 h 2344739"/>
              <a:gd name="connsiteX9" fmla="*/ 12116854 w 12193149"/>
              <a:gd name="connsiteY9" fmla="*/ 628608 h 2344739"/>
              <a:gd name="connsiteX10" fmla="*/ 12099497 w 12193149"/>
              <a:gd name="connsiteY10" fmla="*/ 628139 h 2344739"/>
              <a:gd name="connsiteX11" fmla="*/ 12087073 w 12193149"/>
              <a:gd name="connsiteY11" fmla="*/ 636341 h 2344739"/>
              <a:gd name="connsiteX12" fmla="*/ 12031073 w 12193149"/>
              <a:gd name="connsiteY12" fmla="*/ 680009 h 2344739"/>
              <a:gd name="connsiteX13" fmla="*/ 11995833 w 12193149"/>
              <a:gd name="connsiteY13" fmla="*/ 703458 h 2344739"/>
              <a:gd name="connsiteX14" fmla="*/ 11979717 w 12193149"/>
              <a:gd name="connsiteY14" fmla="*/ 708161 h 2344739"/>
              <a:gd name="connsiteX15" fmla="*/ 11959046 w 12193149"/>
              <a:gd name="connsiteY15" fmla="*/ 717558 h 2344739"/>
              <a:gd name="connsiteX16" fmla="*/ 11920454 w 12193149"/>
              <a:gd name="connsiteY16" fmla="*/ 730883 h 2344739"/>
              <a:gd name="connsiteX17" fmla="*/ 11903656 w 12193149"/>
              <a:gd name="connsiteY17" fmla="*/ 742426 h 2344739"/>
              <a:gd name="connsiteX18" fmla="*/ 11895048 w 12193149"/>
              <a:gd name="connsiteY18" fmla="*/ 744791 h 2344739"/>
              <a:gd name="connsiteX19" fmla="*/ 11891968 w 12193149"/>
              <a:gd name="connsiteY19" fmla="*/ 755729 h 2344739"/>
              <a:gd name="connsiteX20" fmla="*/ 11870776 w 12193149"/>
              <a:gd name="connsiteY20" fmla="*/ 777816 h 2344739"/>
              <a:gd name="connsiteX21" fmla="*/ 11813376 w 12193149"/>
              <a:gd name="connsiteY21" fmla="*/ 797659 h 2344739"/>
              <a:gd name="connsiteX22" fmla="*/ 11590693 w 12193149"/>
              <a:gd name="connsiteY22" fmla="*/ 963777 h 2344739"/>
              <a:gd name="connsiteX23" fmla="*/ 11506817 w 12193149"/>
              <a:gd name="connsiteY23" fmla="*/ 1033623 h 2344739"/>
              <a:gd name="connsiteX24" fmla="*/ 11280332 w 12193149"/>
              <a:gd name="connsiteY24" fmla="*/ 1223571 h 2344739"/>
              <a:gd name="connsiteX25" fmla="*/ 11228309 w 12193149"/>
              <a:gd name="connsiteY25" fmla="*/ 1276236 h 2344739"/>
              <a:gd name="connsiteX26" fmla="*/ 11218087 w 12193149"/>
              <a:gd name="connsiteY26" fmla="*/ 1275961 h 2344739"/>
              <a:gd name="connsiteX27" fmla="*/ 11217184 w 12193149"/>
              <a:gd name="connsiteY27" fmla="*/ 1275018 h 2344739"/>
              <a:gd name="connsiteX28" fmla="*/ 11188885 w 12193149"/>
              <a:gd name="connsiteY28" fmla="*/ 1292383 h 2344739"/>
              <a:gd name="connsiteX29" fmla="*/ 11184501 w 12193149"/>
              <a:gd name="connsiteY29" fmla="*/ 1292525 h 2344739"/>
              <a:gd name="connsiteX30" fmla="*/ 11166854 w 12193149"/>
              <a:gd name="connsiteY30" fmla="*/ 1306612 h 2344739"/>
              <a:gd name="connsiteX31" fmla="*/ 11157311 w 12193149"/>
              <a:gd name="connsiteY31" fmla="*/ 1312414 h 2344739"/>
              <a:gd name="connsiteX32" fmla="*/ 11155496 w 12193149"/>
              <a:gd name="connsiteY32" fmla="*/ 1317097 h 2344739"/>
              <a:gd name="connsiteX33" fmla="*/ 11140961 w 12193149"/>
              <a:gd name="connsiteY33" fmla="*/ 1324115 h 2344739"/>
              <a:gd name="connsiteX34" fmla="*/ 11138961 w 12193149"/>
              <a:gd name="connsiteY34" fmla="*/ 1323772 h 2344739"/>
              <a:gd name="connsiteX35" fmla="*/ 11128208 w 12193149"/>
              <a:gd name="connsiteY35" fmla="*/ 1333832 h 2344739"/>
              <a:gd name="connsiteX36" fmla="*/ 11120691 w 12193149"/>
              <a:gd name="connsiteY36" fmla="*/ 1347424 h 2344739"/>
              <a:gd name="connsiteX37" fmla="*/ 10894683 w 12193149"/>
              <a:gd name="connsiteY37" fmla="*/ 1473399 h 2344739"/>
              <a:gd name="connsiteX38" fmla="*/ 10773300 w 12193149"/>
              <a:gd name="connsiteY38" fmla="*/ 1523191 h 2344739"/>
              <a:gd name="connsiteX39" fmla="*/ 10627668 w 12193149"/>
              <a:gd name="connsiteY39" fmla="*/ 1559229 h 2344739"/>
              <a:gd name="connsiteX40" fmla="*/ 10581895 w 12193149"/>
              <a:gd name="connsiteY40" fmla="*/ 1568689 h 2344739"/>
              <a:gd name="connsiteX41" fmla="*/ 10547790 w 12193149"/>
              <a:gd name="connsiteY41" fmla="*/ 1598423 h 2344739"/>
              <a:gd name="connsiteX42" fmla="*/ 10529643 w 12193149"/>
              <a:gd name="connsiteY42" fmla="*/ 1596907 h 2344739"/>
              <a:gd name="connsiteX43" fmla="*/ 10526446 w 12193149"/>
              <a:gd name="connsiteY43" fmla="*/ 1596411 h 2344739"/>
              <a:gd name="connsiteX44" fmla="*/ 10515129 w 12193149"/>
              <a:gd name="connsiteY44" fmla="*/ 1599537 h 2344739"/>
              <a:gd name="connsiteX45" fmla="*/ 10491735 w 12193149"/>
              <a:gd name="connsiteY45" fmla="*/ 1594156 h 2344739"/>
              <a:gd name="connsiteX46" fmla="*/ 10471418 w 12193149"/>
              <a:gd name="connsiteY46" fmla="*/ 1601693 h 2344739"/>
              <a:gd name="connsiteX47" fmla="*/ 10377042 w 12193149"/>
              <a:gd name="connsiteY47" fmla="*/ 1644598 h 2344739"/>
              <a:gd name="connsiteX48" fmla="*/ 10319338 w 12193149"/>
              <a:gd name="connsiteY48" fmla="*/ 1666221 h 2344739"/>
              <a:gd name="connsiteX49" fmla="*/ 10295467 w 12193149"/>
              <a:gd name="connsiteY49" fmla="*/ 1668079 h 2344739"/>
              <a:gd name="connsiteX50" fmla="*/ 10263443 w 12193149"/>
              <a:gd name="connsiteY50" fmla="*/ 1674948 h 2344739"/>
              <a:gd name="connsiteX51" fmla="*/ 10205418 w 12193149"/>
              <a:gd name="connsiteY51" fmla="*/ 1682149 h 2344739"/>
              <a:gd name="connsiteX52" fmla="*/ 10177759 w 12193149"/>
              <a:gd name="connsiteY52" fmla="*/ 1692943 h 2344739"/>
              <a:gd name="connsiteX53" fmla="*/ 10165070 w 12193149"/>
              <a:gd name="connsiteY53" fmla="*/ 1693739 h 2344739"/>
              <a:gd name="connsiteX54" fmla="*/ 10156308 w 12193149"/>
              <a:gd name="connsiteY54" fmla="*/ 1707487 h 2344739"/>
              <a:gd name="connsiteX55" fmla="*/ 10118267 w 12193149"/>
              <a:gd name="connsiteY55" fmla="*/ 1731142 h 2344739"/>
              <a:gd name="connsiteX56" fmla="*/ 10083317 w 12193149"/>
              <a:gd name="connsiteY56" fmla="*/ 1743296 h 2344739"/>
              <a:gd name="connsiteX57" fmla="*/ 10040388 w 12193149"/>
              <a:gd name="connsiteY57" fmla="*/ 1741632 h 2344739"/>
              <a:gd name="connsiteX58" fmla="*/ 9961167 w 12193149"/>
              <a:gd name="connsiteY58" fmla="*/ 1757147 h 2344739"/>
              <a:gd name="connsiteX59" fmla="*/ 9848940 w 12193149"/>
              <a:gd name="connsiteY59" fmla="*/ 1763915 h 2344739"/>
              <a:gd name="connsiteX60" fmla="*/ 9729457 w 12193149"/>
              <a:gd name="connsiteY60" fmla="*/ 1784122 h 2344739"/>
              <a:gd name="connsiteX61" fmla="*/ 9613704 w 12193149"/>
              <a:gd name="connsiteY61" fmla="*/ 1812371 h 2344739"/>
              <a:gd name="connsiteX62" fmla="*/ 9338590 w 12193149"/>
              <a:gd name="connsiteY62" fmla="*/ 1869293 h 2344739"/>
              <a:gd name="connsiteX63" fmla="*/ 9232518 w 12193149"/>
              <a:gd name="connsiteY63" fmla="*/ 1893149 h 2344739"/>
              <a:gd name="connsiteX64" fmla="*/ 9156690 w 12193149"/>
              <a:gd name="connsiteY64" fmla="*/ 1903228 h 2344739"/>
              <a:gd name="connsiteX65" fmla="*/ 9054601 w 12193149"/>
              <a:gd name="connsiteY65" fmla="*/ 1910755 h 2344739"/>
              <a:gd name="connsiteX66" fmla="*/ 9006634 w 12193149"/>
              <a:gd name="connsiteY66" fmla="*/ 1914040 h 2344739"/>
              <a:gd name="connsiteX67" fmla="*/ 9006349 w 12193149"/>
              <a:gd name="connsiteY67" fmla="*/ 1913800 h 2344739"/>
              <a:gd name="connsiteX68" fmla="*/ 8997380 w 12193149"/>
              <a:gd name="connsiteY68" fmla="*/ 1915011 h 2344739"/>
              <a:gd name="connsiteX69" fmla="*/ 8991542 w 12193149"/>
              <a:gd name="connsiteY69" fmla="*/ 1917072 h 2344739"/>
              <a:gd name="connsiteX70" fmla="*/ 8975485 w 12193149"/>
              <a:gd name="connsiteY70" fmla="*/ 1920298 h 2344739"/>
              <a:gd name="connsiteX71" fmla="*/ 8969159 w 12193149"/>
              <a:gd name="connsiteY71" fmla="*/ 1919598 h 2344739"/>
              <a:gd name="connsiteX72" fmla="*/ 8964196 w 12193149"/>
              <a:gd name="connsiteY72" fmla="*/ 1917373 h 2344739"/>
              <a:gd name="connsiteX73" fmla="*/ 8930136 w 12193149"/>
              <a:gd name="connsiteY73" fmla="*/ 1914185 h 2344739"/>
              <a:gd name="connsiteX74" fmla="*/ 8753592 w 12193149"/>
              <a:gd name="connsiteY74" fmla="*/ 1933417 h 2344739"/>
              <a:gd name="connsiteX75" fmla="*/ 8708995 w 12193149"/>
              <a:gd name="connsiteY75" fmla="*/ 1935518 h 2344739"/>
              <a:gd name="connsiteX76" fmla="*/ 8597219 w 12193149"/>
              <a:gd name="connsiteY76" fmla="*/ 1944090 h 2344739"/>
              <a:gd name="connsiteX77" fmla="*/ 8526378 w 12193149"/>
              <a:gd name="connsiteY77" fmla="*/ 1929248 h 2344739"/>
              <a:gd name="connsiteX78" fmla="*/ 8512131 w 12193149"/>
              <a:gd name="connsiteY78" fmla="*/ 1935163 h 2344739"/>
              <a:gd name="connsiteX79" fmla="*/ 8507315 w 12193149"/>
              <a:gd name="connsiteY79" fmla="*/ 1938164 h 2344739"/>
              <a:gd name="connsiteX80" fmla="*/ 8499116 w 12193149"/>
              <a:gd name="connsiteY80" fmla="*/ 1940902 h 2344739"/>
              <a:gd name="connsiteX81" fmla="*/ 8498742 w 12193149"/>
              <a:gd name="connsiteY81" fmla="*/ 1940723 h 2344739"/>
              <a:gd name="connsiteX82" fmla="*/ 8491397 w 12193149"/>
              <a:gd name="connsiteY82" fmla="*/ 1943773 h 2344739"/>
              <a:gd name="connsiteX83" fmla="*/ 8368330 w 12193149"/>
              <a:gd name="connsiteY83" fmla="*/ 1957815 h 2344739"/>
              <a:gd name="connsiteX84" fmla="*/ 8354947 w 12193149"/>
              <a:gd name="connsiteY84" fmla="*/ 1958009 h 2344739"/>
              <a:gd name="connsiteX85" fmla="*/ 8321252 w 12193149"/>
              <a:gd name="connsiteY85" fmla="*/ 1974587 h 2344739"/>
              <a:gd name="connsiteX86" fmla="*/ 8315581 w 12193149"/>
              <a:gd name="connsiteY86" fmla="*/ 1974913 h 2344739"/>
              <a:gd name="connsiteX87" fmla="*/ 8296322 w 12193149"/>
              <a:gd name="connsiteY87" fmla="*/ 1988808 h 2344739"/>
              <a:gd name="connsiteX88" fmla="*/ 8285424 w 12193149"/>
              <a:gd name="connsiteY88" fmla="*/ 1994631 h 2344739"/>
              <a:gd name="connsiteX89" fmla="*/ 8284298 w 12193149"/>
              <a:gd name="connsiteY89" fmla="*/ 1999074 h 2344739"/>
              <a:gd name="connsiteX90" fmla="*/ 8267224 w 12193149"/>
              <a:gd name="connsiteY90" fmla="*/ 2006249 h 2344739"/>
              <a:gd name="connsiteX91" fmla="*/ 8264525 w 12193149"/>
              <a:gd name="connsiteY91" fmla="*/ 2006019 h 2344739"/>
              <a:gd name="connsiteX92" fmla="*/ 8253181 w 12193149"/>
              <a:gd name="connsiteY92" fmla="*/ 2015862 h 2344739"/>
              <a:gd name="connsiteX93" fmla="*/ 8246982 w 12193149"/>
              <a:gd name="connsiteY93" fmla="*/ 2028854 h 2344739"/>
              <a:gd name="connsiteX94" fmla="*/ 8091420 w 12193149"/>
              <a:gd name="connsiteY94" fmla="*/ 2075015 h 2344739"/>
              <a:gd name="connsiteX95" fmla="*/ 7906555 w 12193149"/>
              <a:gd name="connsiteY95" fmla="*/ 2116988 h 2344739"/>
              <a:gd name="connsiteX96" fmla="*/ 7719893 w 12193149"/>
              <a:gd name="connsiteY96" fmla="*/ 2142703 h 2344739"/>
              <a:gd name="connsiteX97" fmla="*/ 7615495 w 12193149"/>
              <a:gd name="connsiteY97" fmla="*/ 2139232 h 2344739"/>
              <a:gd name="connsiteX98" fmla="*/ 7528691 w 12193149"/>
              <a:gd name="connsiteY98" fmla="*/ 2145060 h 2344739"/>
              <a:gd name="connsiteX99" fmla="*/ 7520719 w 12193149"/>
              <a:gd name="connsiteY99" fmla="*/ 2147613 h 2344739"/>
              <a:gd name="connsiteX100" fmla="*/ 7508559 w 12193149"/>
              <a:gd name="connsiteY100" fmla="*/ 2148948 h 2344739"/>
              <a:gd name="connsiteX101" fmla="*/ 7508188 w 12193149"/>
              <a:gd name="connsiteY101" fmla="*/ 2148621 h 2344739"/>
              <a:gd name="connsiteX102" fmla="*/ 7496943 w 12193149"/>
              <a:gd name="connsiteY102" fmla="*/ 2150573 h 2344739"/>
              <a:gd name="connsiteX103" fmla="*/ 7219707 w 12193149"/>
              <a:gd name="connsiteY103" fmla="*/ 2156680 h 2344739"/>
              <a:gd name="connsiteX104" fmla="*/ 7202249 w 12193149"/>
              <a:gd name="connsiteY104" fmla="*/ 2161230 h 2344739"/>
              <a:gd name="connsiteX105" fmla="*/ 7198152 w 12193149"/>
              <a:gd name="connsiteY105" fmla="*/ 2166588 h 2344739"/>
              <a:gd name="connsiteX106" fmla="*/ 7171956 w 12193149"/>
              <a:gd name="connsiteY106" fmla="*/ 2171236 h 2344739"/>
              <a:gd name="connsiteX107" fmla="*/ 7098136 w 12193149"/>
              <a:gd name="connsiteY107" fmla="*/ 2183464 h 2344739"/>
              <a:gd name="connsiteX108" fmla="*/ 7019644 w 12193149"/>
              <a:gd name="connsiteY108" fmla="*/ 2183090 h 2344739"/>
              <a:gd name="connsiteX109" fmla="*/ 6905294 w 12193149"/>
              <a:gd name="connsiteY109" fmla="*/ 2212596 h 2344739"/>
              <a:gd name="connsiteX110" fmla="*/ 6709370 w 12193149"/>
              <a:gd name="connsiteY110" fmla="*/ 2240551 h 2344739"/>
              <a:gd name="connsiteX111" fmla="*/ 6550602 w 12193149"/>
              <a:gd name="connsiteY111" fmla="*/ 2269327 h 2344739"/>
              <a:gd name="connsiteX112" fmla="*/ 6318708 w 12193149"/>
              <a:gd name="connsiteY112" fmla="*/ 2316127 h 2344739"/>
              <a:gd name="connsiteX113" fmla="*/ 6169822 w 12193149"/>
              <a:gd name="connsiteY113" fmla="*/ 2318214 h 2344739"/>
              <a:gd name="connsiteX114" fmla="*/ 6074996 w 12193149"/>
              <a:gd name="connsiteY114" fmla="*/ 2338676 h 2344739"/>
              <a:gd name="connsiteX115" fmla="*/ 6069677 w 12193149"/>
              <a:gd name="connsiteY115" fmla="*/ 2337139 h 2344739"/>
              <a:gd name="connsiteX116" fmla="*/ 6049786 w 12193149"/>
              <a:gd name="connsiteY116" fmla="*/ 2337822 h 2344739"/>
              <a:gd name="connsiteX117" fmla="*/ 6042433 w 12193149"/>
              <a:gd name="connsiteY117" fmla="*/ 2329473 h 2344739"/>
              <a:gd name="connsiteX118" fmla="*/ 6011238 w 12193149"/>
              <a:gd name="connsiteY118" fmla="*/ 2324380 h 2344739"/>
              <a:gd name="connsiteX119" fmla="*/ 5958523 w 12193149"/>
              <a:gd name="connsiteY119" fmla="*/ 2328024 h 2344739"/>
              <a:gd name="connsiteX120" fmla="*/ 5760067 w 12193149"/>
              <a:gd name="connsiteY120" fmla="*/ 2343716 h 2344739"/>
              <a:gd name="connsiteX121" fmla="*/ 5628108 w 12193149"/>
              <a:gd name="connsiteY121" fmla="*/ 2344739 h 2344739"/>
              <a:gd name="connsiteX122" fmla="*/ 5472054 w 12193149"/>
              <a:gd name="connsiteY122" fmla="*/ 2330719 h 2344739"/>
              <a:gd name="connsiteX123" fmla="*/ 5433909 w 12193149"/>
              <a:gd name="connsiteY123" fmla="*/ 2319466 h 2344739"/>
              <a:gd name="connsiteX124" fmla="*/ 5382817 w 12193149"/>
              <a:gd name="connsiteY124" fmla="*/ 2301764 h 2344739"/>
              <a:gd name="connsiteX125" fmla="*/ 5262912 w 12193149"/>
              <a:gd name="connsiteY125" fmla="*/ 2281347 h 2344739"/>
              <a:gd name="connsiteX126" fmla="*/ 5224109 w 12193149"/>
              <a:gd name="connsiteY126" fmla="*/ 2270223 h 2344739"/>
              <a:gd name="connsiteX127" fmla="*/ 5175808 w 12193149"/>
              <a:gd name="connsiteY127" fmla="*/ 2267233 h 2344739"/>
              <a:gd name="connsiteX128" fmla="*/ 5157702 w 12193149"/>
              <a:gd name="connsiteY128" fmla="*/ 2260010 h 2344739"/>
              <a:gd name="connsiteX129" fmla="*/ 5143747 w 12193149"/>
              <a:gd name="connsiteY129" fmla="*/ 2256610 h 2344739"/>
              <a:gd name="connsiteX130" fmla="*/ 5140744 w 12193149"/>
              <a:gd name="connsiteY130" fmla="*/ 2254509 h 2344739"/>
              <a:gd name="connsiteX131" fmla="*/ 5122807 w 12193149"/>
              <a:gd name="connsiteY131" fmla="*/ 2243656 h 2344739"/>
              <a:gd name="connsiteX132" fmla="*/ 5066938 w 12193149"/>
              <a:gd name="connsiteY132" fmla="*/ 2250227 h 2344739"/>
              <a:gd name="connsiteX133" fmla="*/ 5012662 w 12193149"/>
              <a:gd name="connsiteY133" fmla="*/ 2233846 h 2344739"/>
              <a:gd name="connsiteX134" fmla="*/ 4841589 w 12193149"/>
              <a:gd name="connsiteY134" fmla="*/ 2209829 h 2344739"/>
              <a:gd name="connsiteX135" fmla="*/ 4763595 w 12193149"/>
              <a:gd name="connsiteY135" fmla="*/ 2182061 h 2344739"/>
              <a:gd name="connsiteX136" fmla="*/ 4724334 w 12193149"/>
              <a:gd name="connsiteY136" fmla="*/ 2173047 h 2344739"/>
              <a:gd name="connsiteX137" fmla="*/ 4722324 w 12193149"/>
              <a:gd name="connsiteY137" fmla="*/ 2172298 h 2344739"/>
              <a:gd name="connsiteX138" fmla="*/ 4723259 w 12193149"/>
              <a:gd name="connsiteY138" fmla="*/ 2172087 h 2344739"/>
              <a:gd name="connsiteX139" fmla="*/ 4718350 w 12193149"/>
              <a:gd name="connsiteY139" fmla="*/ 2170817 h 2344739"/>
              <a:gd name="connsiteX140" fmla="*/ 4722324 w 12193149"/>
              <a:gd name="connsiteY140" fmla="*/ 2172298 h 2344739"/>
              <a:gd name="connsiteX141" fmla="*/ 4716674 w 12193149"/>
              <a:gd name="connsiteY141" fmla="*/ 2173573 h 2344739"/>
              <a:gd name="connsiteX142" fmla="*/ 4516962 w 12193149"/>
              <a:gd name="connsiteY142" fmla="*/ 2163671 h 2344739"/>
              <a:gd name="connsiteX143" fmla="*/ 4429691 w 12193149"/>
              <a:gd name="connsiteY143" fmla="*/ 2153020 h 2344739"/>
              <a:gd name="connsiteX144" fmla="*/ 4364023 w 12193149"/>
              <a:gd name="connsiteY144" fmla="*/ 2151674 h 2344739"/>
              <a:gd name="connsiteX145" fmla="*/ 4318114 w 12193149"/>
              <a:gd name="connsiteY145" fmla="*/ 2158289 h 2344739"/>
              <a:gd name="connsiteX146" fmla="*/ 4316258 w 12193149"/>
              <a:gd name="connsiteY146" fmla="*/ 2156948 h 2344739"/>
              <a:gd name="connsiteX147" fmla="*/ 4296292 w 12193149"/>
              <a:gd name="connsiteY147" fmla="*/ 2155069 h 2344739"/>
              <a:gd name="connsiteX148" fmla="*/ 4291212 w 12193149"/>
              <a:gd name="connsiteY148" fmla="*/ 2157986 h 2344739"/>
              <a:gd name="connsiteX149" fmla="*/ 4277290 w 12193149"/>
              <a:gd name="connsiteY149" fmla="*/ 2157740 h 2344739"/>
              <a:gd name="connsiteX150" fmla="*/ 4249265 w 12193149"/>
              <a:gd name="connsiteY150" fmla="*/ 2160064 h 2344739"/>
              <a:gd name="connsiteX151" fmla="*/ 4203199 w 12193149"/>
              <a:gd name="connsiteY151" fmla="*/ 2157269 h 2344739"/>
              <a:gd name="connsiteX152" fmla="*/ 4202893 w 12193149"/>
              <a:gd name="connsiteY152" fmla="*/ 2156010 h 2344739"/>
              <a:gd name="connsiteX153" fmla="*/ 4192396 w 12193149"/>
              <a:gd name="connsiteY153" fmla="*/ 2150376 h 2344739"/>
              <a:gd name="connsiteX154" fmla="*/ 4143893 w 12193149"/>
              <a:gd name="connsiteY154" fmla="*/ 2134511 h 2344739"/>
              <a:gd name="connsiteX155" fmla="*/ 4084245 w 12193149"/>
              <a:gd name="connsiteY155" fmla="*/ 2107978 h 2344739"/>
              <a:gd name="connsiteX156" fmla="*/ 4075694 w 12193149"/>
              <a:gd name="connsiteY156" fmla="*/ 2107143 h 2344739"/>
              <a:gd name="connsiteX157" fmla="*/ 4075575 w 12193149"/>
              <a:gd name="connsiteY157" fmla="*/ 2106844 h 2344739"/>
              <a:gd name="connsiteX158" fmla="*/ 4066658 w 12193149"/>
              <a:gd name="connsiteY158" fmla="*/ 2105400 h 2344739"/>
              <a:gd name="connsiteX159" fmla="*/ 4060102 w 12193149"/>
              <a:gd name="connsiteY159" fmla="*/ 2105618 h 2344739"/>
              <a:gd name="connsiteX160" fmla="*/ 4043512 w 12193149"/>
              <a:gd name="connsiteY160" fmla="*/ 2103997 h 2344739"/>
              <a:gd name="connsiteX161" fmla="*/ 4038145 w 12193149"/>
              <a:gd name="connsiteY161" fmla="*/ 2101563 h 2344739"/>
              <a:gd name="connsiteX162" fmla="*/ 4036511 w 12193149"/>
              <a:gd name="connsiteY162" fmla="*/ 2097896 h 2344739"/>
              <a:gd name="connsiteX163" fmla="*/ 4034926 w 12193149"/>
              <a:gd name="connsiteY163" fmla="*/ 2098131 h 2344739"/>
              <a:gd name="connsiteX164" fmla="*/ 4005686 w 12193149"/>
              <a:gd name="connsiteY164" fmla="*/ 2085563 h 2344739"/>
              <a:gd name="connsiteX165" fmla="*/ 3937994 w 12193149"/>
              <a:gd name="connsiteY165" fmla="*/ 2068106 h 2344739"/>
              <a:gd name="connsiteX166" fmla="*/ 3898423 w 12193149"/>
              <a:gd name="connsiteY166" fmla="*/ 2062451 h 2344739"/>
              <a:gd name="connsiteX167" fmla="*/ 3790908 w 12193149"/>
              <a:gd name="connsiteY167" fmla="*/ 2042213 h 2344739"/>
              <a:gd name="connsiteX168" fmla="*/ 3683661 w 12193149"/>
              <a:gd name="connsiteY168" fmla="*/ 2018290 h 2344739"/>
              <a:gd name="connsiteX169" fmla="*/ 3611183 w 12193149"/>
              <a:gd name="connsiteY169" fmla="*/ 1986019 h 2344739"/>
              <a:gd name="connsiteX170" fmla="*/ 3605003 w 12193149"/>
              <a:gd name="connsiteY170" fmla="*/ 1987381 h 2344739"/>
              <a:gd name="connsiteX171" fmla="*/ 3595884 w 12193149"/>
              <a:gd name="connsiteY171" fmla="*/ 1987545 h 2344739"/>
              <a:gd name="connsiteX172" fmla="*/ 3595649 w 12193149"/>
              <a:gd name="connsiteY172" fmla="*/ 1987276 h 2344739"/>
              <a:gd name="connsiteX173" fmla="*/ 3587126 w 12193149"/>
              <a:gd name="connsiteY173" fmla="*/ 1987966 h 2344739"/>
              <a:gd name="connsiteX174" fmla="*/ 3537283 w 12193149"/>
              <a:gd name="connsiteY174" fmla="*/ 1978267 h 2344739"/>
              <a:gd name="connsiteX175" fmla="*/ 3474371 w 12193149"/>
              <a:gd name="connsiteY175" fmla="*/ 1974606 h 2344739"/>
              <a:gd name="connsiteX176" fmla="*/ 3401876 w 12193149"/>
              <a:gd name="connsiteY176" fmla="*/ 1962558 h 2344739"/>
              <a:gd name="connsiteX177" fmla="*/ 3365036 w 12193149"/>
              <a:gd name="connsiteY177" fmla="*/ 1979510 h 2344739"/>
              <a:gd name="connsiteX178" fmla="*/ 3345174 w 12193149"/>
              <a:gd name="connsiteY178" fmla="*/ 1981192 h 2344739"/>
              <a:gd name="connsiteX179" fmla="*/ 3342846 w 12193149"/>
              <a:gd name="connsiteY179" fmla="*/ 1980217 h 2344739"/>
              <a:gd name="connsiteX180" fmla="*/ 3263504 w 12193149"/>
              <a:gd name="connsiteY180" fmla="*/ 1986094 h 2344739"/>
              <a:gd name="connsiteX181" fmla="*/ 3143704 w 12193149"/>
              <a:gd name="connsiteY181" fmla="*/ 1993869 h 2344739"/>
              <a:gd name="connsiteX182" fmla="*/ 3031439 w 12193149"/>
              <a:gd name="connsiteY182" fmla="*/ 1996512 h 2344739"/>
              <a:gd name="connsiteX183" fmla="*/ 2782717 w 12193149"/>
              <a:gd name="connsiteY183" fmla="*/ 2018333 h 2344739"/>
              <a:gd name="connsiteX184" fmla="*/ 2647675 w 12193149"/>
              <a:gd name="connsiteY184" fmla="*/ 2028869 h 2344739"/>
              <a:gd name="connsiteX185" fmla="*/ 2569176 w 12193149"/>
              <a:gd name="connsiteY185" fmla="*/ 2002628 h 2344739"/>
              <a:gd name="connsiteX186" fmla="*/ 2444403 w 12193149"/>
              <a:gd name="connsiteY186" fmla="*/ 2016529 h 2344739"/>
              <a:gd name="connsiteX187" fmla="*/ 2316260 w 12193149"/>
              <a:gd name="connsiteY187" fmla="*/ 2024996 h 2344739"/>
              <a:gd name="connsiteX188" fmla="*/ 2209726 w 12193149"/>
              <a:gd name="connsiteY188" fmla="*/ 2019763 h 2344739"/>
              <a:gd name="connsiteX189" fmla="*/ 2095813 w 12193149"/>
              <a:gd name="connsiteY189" fmla="*/ 2003052 h 2344739"/>
              <a:gd name="connsiteX190" fmla="*/ 1998504 w 12193149"/>
              <a:gd name="connsiteY190" fmla="*/ 1995032 h 2344739"/>
              <a:gd name="connsiteX191" fmla="*/ 1929320 w 12193149"/>
              <a:gd name="connsiteY191" fmla="*/ 2016977 h 2344739"/>
              <a:gd name="connsiteX192" fmla="*/ 1922798 w 12193149"/>
              <a:gd name="connsiteY192" fmla="*/ 2012146 h 2344739"/>
              <a:gd name="connsiteX193" fmla="*/ 1874228 w 12193149"/>
              <a:gd name="connsiteY193" fmla="*/ 2013741 h 2344739"/>
              <a:gd name="connsiteX194" fmla="*/ 1787803 w 12193149"/>
              <a:gd name="connsiteY194" fmla="*/ 2041363 h 2344739"/>
              <a:gd name="connsiteX195" fmla="*/ 1739352 w 12193149"/>
              <a:gd name="connsiteY195" fmla="*/ 2036312 h 2344739"/>
              <a:gd name="connsiteX196" fmla="*/ 1676219 w 12193149"/>
              <a:gd name="connsiteY196" fmla="*/ 2019963 h 2344739"/>
              <a:gd name="connsiteX197" fmla="*/ 1609817 w 12193149"/>
              <a:gd name="connsiteY197" fmla="*/ 2013066 h 2344739"/>
              <a:gd name="connsiteX198" fmla="*/ 1497258 w 12193149"/>
              <a:gd name="connsiteY198" fmla="*/ 1987476 h 2344739"/>
              <a:gd name="connsiteX199" fmla="*/ 1151127 w 12193149"/>
              <a:gd name="connsiteY199" fmla="*/ 1938041 h 2344739"/>
              <a:gd name="connsiteX200" fmla="*/ 859417 w 12193149"/>
              <a:gd name="connsiteY200" fmla="*/ 1928608 h 2344739"/>
              <a:gd name="connsiteX201" fmla="*/ 838688 w 12193149"/>
              <a:gd name="connsiteY201" fmla="*/ 1929821 h 2344739"/>
              <a:gd name="connsiteX202" fmla="*/ 817957 w 12193149"/>
              <a:gd name="connsiteY202" fmla="*/ 1927857 h 2344739"/>
              <a:gd name="connsiteX203" fmla="*/ 812654 w 12193149"/>
              <a:gd name="connsiteY203" fmla="*/ 1930751 h 2344739"/>
              <a:gd name="connsiteX204" fmla="*/ 721195 w 12193149"/>
              <a:gd name="connsiteY204" fmla="*/ 1929661 h 2344739"/>
              <a:gd name="connsiteX205" fmla="*/ 720890 w 12193149"/>
              <a:gd name="connsiteY205" fmla="*/ 1928399 h 2344739"/>
              <a:gd name="connsiteX206" fmla="*/ 710023 w 12193149"/>
              <a:gd name="connsiteY206" fmla="*/ 1922722 h 2344739"/>
              <a:gd name="connsiteX207" fmla="*/ 597940 w 12193149"/>
              <a:gd name="connsiteY207" fmla="*/ 1879864 h 2344739"/>
              <a:gd name="connsiteX208" fmla="*/ 579683 w 12193149"/>
              <a:gd name="connsiteY208" fmla="*/ 1877212 h 2344739"/>
              <a:gd name="connsiteX209" fmla="*/ 572865 w 12193149"/>
              <a:gd name="connsiteY209" fmla="*/ 1877401 h 2344739"/>
              <a:gd name="connsiteX210" fmla="*/ 446247 w 12193149"/>
              <a:gd name="connsiteY210" fmla="*/ 1839371 h 2344739"/>
              <a:gd name="connsiteX211" fmla="*/ 405163 w 12193149"/>
              <a:gd name="connsiteY211" fmla="*/ 1833548 h 2344739"/>
              <a:gd name="connsiteX212" fmla="*/ 293583 w 12193149"/>
              <a:gd name="connsiteY212" fmla="*/ 1812852 h 2344739"/>
              <a:gd name="connsiteX213" fmla="*/ 119529 w 12193149"/>
              <a:gd name="connsiteY213" fmla="*/ 1761047 h 2344739"/>
              <a:gd name="connsiteX214" fmla="*/ 16674 w 12193149"/>
              <a:gd name="connsiteY214" fmla="*/ 1758191 h 2344739"/>
              <a:gd name="connsiteX215" fmla="*/ 1150 w 12193149"/>
              <a:gd name="connsiteY215" fmla="*/ 1752722 h 2344739"/>
              <a:gd name="connsiteX216" fmla="*/ 1148 w 12193149"/>
              <a:gd name="connsiteY216" fmla="*/ 222213 h 2344739"/>
              <a:gd name="connsiteX217" fmla="*/ 1148 w 12193149"/>
              <a:gd name="connsiteY217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9 w 12193149"/>
              <a:gd name="connsiteY2" fmla="*/ 579739 h 2344739"/>
              <a:gd name="connsiteX3" fmla="*/ 12185986 w 12193149"/>
              <a:gd name="connsiteY3" fmla="*/ 584189 h 2344739"/>
              <a:gd name="connsiteX4" fmla="*/ 12156363 w 12193149"/>
              <a:gd name="connsiteY4" fmla="*/ 597366 h 2344739"/>
              <a:gd name="connsiteX5" fmla="*/ 12139215 w 12193149"/>
              <a:gd name="connsiteY5" fmla="*/ 623179 h 2344739"/>
              <a:gd name="connsiteX6" fmla="*/ 12126327 w 12193149"/>
              <a:gd name="connsiteY6" fmla="*/ 624690 h 2344739"/>
              <a:gd name="connsiteX7" fmla="*/ 12124007 w 12193149"/>
              <a:gd name="connsiteY7" fmla="*/ 624794 h 2344739"/>
              <a:gd name="connsiteX8" fmla="*/ 12116854 w 12193149"/>
              <a:gd name="connsiteY8" fmla="*/ 628608 h 2344739"/>
              <a:gd name="connsiteX9" fmla="*/ 12099497 w 12193149"/>
              <a:gd name="connsiteY9" fmla="*/ 628139 h 2344739"/>
              <a:gd name="connsiteX10" fmla="*/ 12087073 w 12193149"/>
              <a:gd name="connsiteY10" fmla="*/ 636341 h 2344739"/>
              <a:gd name="connsiteX11" fmla="*/ 12031073 w 12193149"/>
              <a:gd name="connsiteY11" fmla="*/ 680009 h 2344739"/>
              <a:gd name="connsiteX12" fmla="*/ 11995833 w 12193149"/>
              <a:gd name="connsiteY12" fmla="*/ 703458 h 2344739"/>
              <a:gd name="connsiteX13" fmla="*/ 11979717 w 12193149"/>
              <a:gd name="connsiteY13" fmla="*/ 708161 h 2344739"/>
              <a:gd name="connsiteX14" fmla="*/ 11959046 w 12193149"/>
              <a:gd name="connsiteY14" fmla="*/ 717558 h 2344739"/>
              <a:gd name="connsiteX15" fmla="*/ 11920454 w 12193149"/>
              <a:gd name="connsiteY15" fmla="*/ 730883 h 2344739"/>
              <a:gd name="connsiteX16" fmla="*/ 11903656 w 12193149"/>
              <a:gd name="connsiteY16" fmla="*/ 742426 h 2344739"/>
              <a:gd name="connsiteX17" fmla="*/ 11895048 w 12193149"/>
              <a:gd name="connsiteY17" fmla="*/ 744791 h 2344739"/>
              <a:gd name="connsiteX18" fmla="*/ 11891968 w 12193149"/>
              <a:gd name="connsiteY18" fmla="*/ 755729 h 2344739"/>
              <a:gd name="connsiteX19" fmla="*/ 11870776 w 12193149"/>
              <a:gd name="connsiteY19" fmla="*/ 777816 h 2344739"/>
              <a:gd name="connsiteX20" fmla="*/ 11813376 w 12193149"/>
              <a:gd name="connsiteY20" fmla="*/ 797659 h 2344739"/>
              <a:gd name="connsiteX21" fmla="*/ 11590693 w 12193149"/>
              <a:gd name="connsiteY21" fmla="*/ 963777 h 2344739"/>
              <a:gd name="connsiteX22" fmla="*/ 11506817 w 12193149"/>
              <a:gd name="connsiteY22" fmla="*/ 1033623 h 2344739"/>
              <a:gd name="connsiteX23" fmla="*/ 11280332 w 12193149"/>
              <a:gd name="connsiteY23" fmla="*/ 1223571 h 2344739"/>
              <a:gd name="connsiteX24" fmla="*/ 11228309 w 12193149"/>
              <a:gd name="connsiteY24" fmla="*/ 1276236 h 2344739"/>
              <a:gd name="connsiteX25" fmla="*/ 11218087 w 12193149"/>
              <a:gd name="connsiteY25" fmla="*/ 1275961 h 2344739"/>
              <a:gd name="connsiteX26" fmla="*/ 11217184 w 12193149"/>
              <a:gd name="connsiteY26" fmla="*/ 1275018 h 2344739"/>
              <a:gd name="connsiteX27" fmla="*/ 11188885 w 12193149"/>
              <a:gd name="connsiteY27" fmla="*/ 1292383 h 2344739"/>
              <a:gd name="connsiteX28" fmla="*/ 11184501 w 12193149"/>
              <a:gd name="connsiteY28" fmla="*/ 1292525 h 2344739"/>
              <a:gd name="connsiteX29" fmla="*/ 11166854 w 12193149"/>
              <a:gd name="connsiteY29" fmla="*/ 1306612 h 2344739"/>
              <a:gd name="connsiteX30" fmla="*/ 11157311 w 12193149"/>
              <a:gd name="connsiteY30" fmla="*/ 1312414 h 2344739"/>
              <a:gd name="connsiteX31" fmla="*/ 11155496 w 12193149"/>
              <a:gd name="connsiteY31" fmla="*/ 1317097 h 2344739"/>
              <a:gd name="connsiteX32" fmla="*/ 11140961 w 12193149"/>
              <a:gd name="connsiteY32" fmla="*/ 1324115 h 2344739"/>
              <a:gd name="connsiteX33" fmla="*/ 11138961 w 12193149"/>
              <a:gd name="connsiteY33" fmla="*/ 1323772 h 2344739"/>
              <a:gd name="connsiteX34" fmla="*/ 11128208 w 12193149"/>
              <a:gd name="connsiteY34" fmla="*/ 1333832 h 2344739"/>
              <a:gd name="connsiteX35" fmla="*/ 11120691 w 12193149"/>
              <a:gd name="connsiteY35" fmla="*/ 1347424 h 2344739"/>
              <a:gd name="connsiteX36" fmla="*/ 10894683 w 12193149"/>
              <a:gd name="connsiteY36" fmla="*/ 1473399 h 2344739"/>
              <a:gd name="connsiteX37" fmla="*/ 10773300 w 12193149"/>
              <a:gd name="connsiteY37" fmla="*/ 1523191 h 2344739"/>
              <a:gd name="connsiteX38" fmla="*/ 10627668 w 12193149"/>
              <a:gd name="connsiteY38" fmla="*/ 1559229 h 2344739"/>
              <a:gd name="connsiteX39" fmla="*/ 10581895 w 12193149"/>
              <a:gd name="connsiteY39" fmla="*/ 1568689 h 2344739"/>
              <a:gd name="connsiteX40" fmla="*/ 10547790 w 12193149"/>
              <a:gd name="connsiteY40" fmla="*/ 1598423 h 2344739"/>
              <a:gd name="connsiteX41" fmla="*/ 10529643 w 12193149"/>
              <a:gd name="connsiteY41" fmla="*/ 1596907 h 2344739"/>
              <a:gd name="connsiteX42" fmla="*/ 10526446 w 12193149"/>
              <a:gd name="connsiteY42" fmla="*/ 1596411 h 2344739"/>
              <a:gd name="connsiteX43" fmla="*/ 10515129 w 12193149"/>
              <a:gd name="connsiteY43" fmla="*/ 1599537 h 2344739"/>
              <a:gd name="connsiteX44" fmla="*/ 10491735 w 12193149"/>
              <a:gd name="connsiteY44" fmla="*/ 1594156 h 2344739"/>
              <a:gd name="connsiteX45" fmla="*/ 10471418 w 12193149"/>
              <a:gd name="connsiteY45" fmla="*/ 1601693 h 2344739"/>
              <a:gd name="connsiteX46" fmla="*/ 10377042 w 12193149"/>
              <a:gd name="connsiteY46" fmla="*/ 1644598 h 2344739"/>
              <a:gd name="connsiteX47" fmla="*/ 10319338 w 12193149"/>
              <a:gd name="connsiteY47" fmla="*/ 1666221 h 2344739"/>
              <a:gd name="connsiteX48" fmla="*/ 10295467 w 12193149"/>
              <a:gd name="connsiteY48" fmla="*/ 1668079 h 2344739"/>
              <a:gd name="connsiteX49" fmla="*/ 10263443 w 12193149"/>
              <a:gd name="connsiteY49" fmla="*/ 1674948 h 2344739"/>
              <a:gd name="connsiteX50" fmla="*/ 10205418 w 12193149"/>
              <a:gd name="connsiteY50" fmla="*/ 1682149 h 2344739"/>
              <a:gd name="connsiteX51" fmla="*/ 10177759 w 12193149"/>
              <a:gd name="connsiteY51" fmla="*/ 1692943 h 2344739"/>
              <a:gd name="connsiteX52" fmla="*/ 10165070 w 12193149"/>
              <a:gd name="connsiteY52" fmla="*/ 1693739 h 2344739"/>
              <a:gd name="connsiteX53" fmla="*/ 10156308 w 12193149"/>
              <a:gd name="connsiteY53" fmla="*/ 1707487 h 2344739"/>
              <a:gd name="connsiteX54" fmla="*/ 10118267 w 12193149"/>
              <a:gd name="connsiteY54" fmla="*/ 1731142 h 2344739"/>
              <a:gd name="connsiteX55" fmla="*/ 10083317 w 12193149"/>
              <a:gd name="connsiteY55" fmla="*/ 1743296 h 2344739"/>
              <a:gd name="connsiteX56" fmla="*/ 10040388 w 12193149"/>
              <a:gd name="connsiteY56" fmla="*/ 1741632 h 2344739"/>
              <a:gd name="connsiteX57" fmla="*/ 9961167 w 12193149"/>
              <a:gd name="connsiteY57" fmla="*/ 1757147 h 2344739"/>
              <a:gd name="connsiteX58" fmla="*/ 9848940 w 12193149"/>
              <a:gd name="connsiteY58" fmla="*/ 1763915 h 2344739"/>
              <a:gd name="connsiteX59" fmla="*/ 9729457 w 12193149"/>
              <a:gd name="connsiteY59" fmla="*/ 1784122 h 2344739"/>
              <a:gd name="connsiteX60" fmla="*/ 9613704 w 12193149"/>
              <a:gd name="connsiteY60" fmla="*/ 1812371 h 2344739"/>
              <a:gd name="connsiteX61" fmla="*/ 9338590 w 12193149"/>
              <a:gd name="connsiteY61" fmla="*/ 1869293 h 2344739"/>
              <a:gd name="connsiteX62" fmla="*/ 9232518 w 12193149"/>
              <a:gd name="connsiteY62" fmla="*/ 1893149 h 2344739"/>
              <a:gd name="connsiteX63" fmla="*/ 9156690 w 12193149"/>
              <a:gd name="connsiteY63" fmla="*/ 1903228 h 2344739"/>
              <a:gd name="connsiteX64" fmla="*/ 9054601 w 12193149"/>
              <a:gd name="connsiteY64" fmla="*/ 1910755 h 2344739"/>
              <a:gd name="connsiteX65" fmla="*/ 9006634 w 12193149"/>
              <a:gd name="connsiteY65" fmla="*/ 1914040 h 2344739"/>
              <a:gd name="connsiteX66" fmla="*/ 9006349 w 12193149"/>
              <a:gd name="connsiteY66" fmla="*/ 1913800 h 2344739"/>
              <a:gd name="connsiteX67" fmla="*/ 8997380 w 12193149"/>
              <a:gd name="connsiteY67" fmla="*/ 1915011 h 2344739"/>
              <a:gd name="connsiteX68" fmla="*/ 8991542 w 12193149"/>
              <a:gd name="connsiteY68" fmla="*/ 1917072 h 2344739"/>
              <a:gd name="connsiteX69" fmla="*/ 8975485 w 12193149"/>
              <a:gd name="connsiteY69" fmla="*/ 1920298 h 2344739"/>
              <a:gd name="connsiteX70" fmla="*/ 8969159 w 12193149"/>
              <a:gd name="connsiteY70" fmla="*/ 1919598 h 2344739"/>
              <a:gd name="connsiteX71" fmla="*/ 8964196 w 12193149"/>
              <a:gd name="connsiteY71" fmla="*/ 1917373 h 2344739"/>
              <a:gd name="connsiteX72" fmla="*/ 8930136 w 12193149"/>
              <a:gd name="connsiteY72" fmla="*/ 1914185 h 2344739"/>
              <a:gd name="connsiteX73" fmla="*/ 8753592 w 12193149"/>
              <a:gd name="connsiteY73" fmla="*/ 1933417 h 2344739"/>
              <a:gd name="connsiteX74" fmla="*/ 8708995 w 12193149"/>
              <a:gd name="connsiteY74" fmla="*/ 1935518 h 2344739"/>
              <a:gd name="connsiteX75" fmla="*/ 8597219 w 12193149"/>
              <a:gd name="connsiteY75" fmla="*/ 1944090 h 2344739"/>
              <a:gd name="connsiteX76" fmla="*/ 8526378 w 12193149"/>
              <a:gd name="connsiteY76" fmla="*/ 1929248 h 2344739"/>
              <a:gd name="connsiteX77" fmla="*/ 8512131 w 12193149"/>
              <a:gd name="connsiteY77" fmla="*/ 1935163 h 2344739"/>
              <a:gd name="connsiteX78" fmla="*/ 8507315 w 12193149"/>
              <a:gd name="connsiteY78" fmla="*/ 1938164 h 2344739"/>
              <a:gd name="connsiteX79" fmla="*/ 8499116 w 12193149"/>
              <a:gd name="connsiteY79" fmla="*/ 1940902 h 2344739"/>
              <a:gd name="connsiteX80" fmla="*/ 8498742 w 12193149"/>
              <a:gd name="connsiteY80" fmla="*/ 1940723 h 2344739"/>
              <a:gd name="connsiteX81" fmla="*/ 8491397 w 12193149"/>
              <a:gd name="connsiteY81" fmla="*/ 1943773 h 2344739"/>
              <a:gd name="connsiteX82" fmla="*/ 8368330 w 12193149"/>
              <a:gd name="connsiteY82" fmla="*/ 1957815 h 2344739"/>
              <a:gd name="connsiteX83" fmla="*/ 8354947 w 12193149"/>
              <a:gd name="connsiteY83" fmla="*/ 1958009 h 2344739"/>
              <a:gd name="connsiteX84" fmla="*/ 8321252 w 12193149"/>
              <a:gd name="connsiteY84" fmla="*/ 1974587 h 2344739"/>
              <a:gd name="connsiteX85" fmla="*/ 8315581 w 12193149"/>
              <a:gd name="connsiteY85" fmla="*/ 1974913 h 2344739"/>
              <a:gd name="connsiteX86" fmla="*/ 8296322 w 12193149"/>
              <a:gd name="connsiteY86" fmla="*/ 1988808 h 2344739"/>
              <a:gd name="connsiteX87" fmla="*/ 8285424 w 12193149"/>
              <a:gd name="connsiteY87" fmla="*/ 1994631 h 2344739"/>
              <a:gd name="connsiteX88" fmla="*/ 8284298 w 12193149"/>
              <a:gd name="connsiteY88" fmla="*/ 1999074 h 2344739"/>
              <a:gd name="connsiteX89" fmla="*/ 8267224 w 12193149"/>
              <a:gd name="connsiteY89" fmla="*/ 2006249 h 2344739"/>
              <a:gd name="connsiteX90" fmla="*/ 8264525 w 12193149"/>
              <a:gd name="connsiteY90" fmla="*/ 2006019 h 2344739"/>
              <a:gd name="connsiteX91" fmla="*/ 8253181 w 12193149"/>
              <a:gd name="connsiteY91" fmla="*/ 2015862 h 2344739"/>
              <a:gd name="connsiteX92" fmla="*/ 8246982 w 12193149"/>
              <a:gd name="connsiteY92" fmla="*/ 2028854 h 2344739"/>
              <a:gd name="connsiteX93" fmla="*/ 8091420 w 12193149"/>
              <a:gd name="connsiteY93" fmla="*/ 2075015 h 2344739"/>
              <a:gd name="connsiteX94" fmla="*/ 7906555 w 12193149"/>
              <a:gd name="connsiteY94" fmla="*/ 2116988 h 2344739"/>
              <a:gd name="connsiteX95" fmla="*/ 7719893 w 12193149"/>
              <a:gd name="connsiteY95" fmla="*/ 2142703 h 2344739"/>
              <a:gd name="connsiteX96" fmla="*/ 7615495 w 12193149"/>
              <a:gd name="connsiteY96" fmla="*/ 2139232 h 2344739"/>
              <a:gd name="connsiteX97" fmla="*/ 7528691 w 12193149"/>
              <a:gd name="connsiteY97" fmla="*/ 2145060 h 2344739"/>
              <a:gd name="connsiteX98" fmla="*/ 7520719 w 12193149"/>
              <a:gd name="connsiteY98" fmla="*/ 2147613 h 2344739"/>
              <a:gd name="connsiteX99" fmla="*/ 7508559 w 12193149"/>
              <a:gd name="connsiteY99" fmla="*/ 2148948 h 2344739"/>
              <a:gd name="connsiteX100" fmla="*/ 7508188 w 12193149"/>
              <a:gd name="connsiteY100" fmla="*/ 2148621 h 2344739"/>
              <a:gd name="connsiteX101" fmla="*/ 7496943 w 12193149"/>
              <a:gd name="connsiteY101" fmla="*/ 2150573 h 2344739"/>
              <a:gd name="connsiteX102" fmla="*/ 7219707 w 12193149"/>
              <a:gd name="connsiteY102" fmla="*/ 2156680 h 2344739"/>
              <a:gd name="connsiteX103" fmla="*/ 7202249 w 12193149"/>
              <a:gd name="connsiteY103" fmla="*/ 2161230 h 2344739"/>
              <a:gd name="connsiteX104" fmla="*/ 7198152 w 12193149"/>
              <a:gd name="connsiteY104" fmla="*/ 2166588 h 2344739"/>
              <a:gd name="connsiteX105" fmla="*/ 7171956 w 12193149"/>
              <a:gd name="connsiteY105" fmla="*/ 2171236 h 2344739"/>
              <a:gd name="connsiteX106" fmla="*/ 7098136 w 12193149"/>
              <a:gd name="connsiteY106" fmla="*/ 2183464 h 2344739"/>
              <a:gd name="connsiteX107" fmla="*/ 7019644 w 12193149"/>
              <a:gd name="connsiteY107" fmla="*/ 2183090 h 2344739"/>
              <a:gd name="connsiteX108" fmla="*/ 6905294 w 12193149"/>
              <a:gd name="connsiteY108" fmla="*/ 2212596 h 2344739"/>
              <a:gd name="connsiteX109" fmla="*/ 6709370 w 12193149"/>
              <a:gd name="connsiteY109" fmla="*/ 2240551 h 2344739"/>
              <a:gd name="connsiteX110" fmla="*/ 6550602 w 12193149"/>
              <a:gd name="connsiteY110" fmla="*/ 2269327 h 2344739"/>
              <a:gd name="connsiteX111" fmla="*/ 6318708 w 12193149"/>
              <a:gd name="connsiteY111" fmla="*/ 2316127 h 2344739"/>
              <a:gd name="connsiteX112" fmla="*/ 6169822 w 12193149"/>
              <a:gd name="connsiteY112" fmla="*/ 2318214 h 2344739"/>
              <a:gd name="connsiteX113" fmla="*/ 6074996 w 12193149"/>
              <a:gd name="connsiteY113" fmla="*/ 2338676 h 2344739"/>
              <a:gd name="connsiteX114" fmla="*/ 6069677 w 12193149"/>
              <a:gd name="connsiteY114" fmla="*/ 2337139 h 2344739"/>
              <a:gd name="connsiteX115" fmla="*/ 6049786 w 12193149"/>
              <a:gd name="connsiteY115" fmla="*/ 2337822 h 2344739"/>
              <a:gd name="connsiteX116" fmla="*/ 6042433 w 12193149"/>
              <a:gd name="connsiteY116" fmla="*/ 2329473 h 2344739"/>
              <a:gd name="connsiteX117" fmla="*/ 6011238 w 12193149"/>
              <a:gd name="connsiteY117" fmla="*/ 2324380 h 2344739"/>
              <a:gd name="connsiteX118" fmla="*/ 5958523 w 12193149"/>
              <a:gd name="connsiteY118" fmla="*/ 2328024 h 2344739"/>
              <a:gd name="connsiteX119" fmla="*/ 5760067 w 12193149"/>
              <a:gd name="connsiteY119" fmla="*/ 2343716 h 2344739"/>
              <a:gd name="connsiteX120" fmla="*/ 5628108 w 12193149"/>
              <a:gd name="connsiteY120" fmla="*/ 2344739 h 2344739"/>
              <a:gd name="connsiteX121" fmla="*/ 5472054 w 12193149"/>
              <a:gd name="connsiteY121" fmla="*/ 2330719 h 2344739"/>
              <a:gd name="connsiteX122" fmla="*/ 5433909 w 12193149"/>
              <a:gd name="connsiteY122" fmla="*/ 2319466 h 2344739"/>
              <a:gd name="connsiteX123" fmla="*/ 5382817 w 12193149"/>
              <a:gd name="connsiteY123" fmla="*/ 2301764 h 2344739"/>
              <a:gd name="connsiteX124" fmla="*/ 5262912 w 12193149"/>
              <a:gd name="connsiteY124" fmla="*/ 2281347 h 2344739"/>
              <a:gd name="connsiteX125" fmla="*/ 5224109 w 12193149"/>
              <a:gd name="connsiteY125" fmla="*/ 2270223 h 2344739"/>
              <a:gd name="connsiteX126" fmla="*/ 5175808 w 12193149"/>
              <a:gd name="connsiteY126" fmla="*/ 2267233 h 2344739"/>
              <a:gd name="connsiteX127" fmla="*/ 5157702 w 12193149"/>
              <a:gd name="connsiteY127" fmla="*/ 2260010 h 2344739"/>
              <a:gd name="connsiteX128" fmla="*/ 5143747 w 12193149"/>
              <a:gd name="connsiteY128" fmla="*/ 2256610 h 2344739"/>
              <a:gd name="connsiteX129" fmla="*/ 5140744 w 12193149"/>
              <a:gd name="connsiteY129" fmla="*/ 2254509 h 2344739"/>
              <a:gd name="connsiteX130" fmla="*/ 5122807 w 12193149"/>
              <a:gd name="connsiteY130" fmla="*/ 2243656 h 2344739"/>
              <a:gd name="connsiteX131" fmla="*/ 5066938 w 12193149"/>
              <a:gd name="connsiteY131" fmla="*/ 2250227 h 2344739"/>
              <a:gd name="connsiteX132" fmla="*/ 5012662 w 12193149"/>
              <a:gd name="connsiteY132" fmla="*/ 2233846 h 2344739"/>
              <a:gd name="connsiteX133" fmla="*/ 4841589 w 12193149"/>
              <a:gd name="connsiteY133" fmla="*/ 2209829 h 2344739"/>
              <a:gd name="connsiteX134" fmla="*/ 4763595 w 12193149"/>
              <a:gd name="connsiteY134" fmla="*/ 2182061 h 2344739"/>
              <a:gd name="connsiteX135" fmla="*/ 4724334 w 12193149"/>
              <a:gd name="connsiteY135" fmla="*/ 2173047 h 2344739"/>
              <a:gd name="connsiteX136" fmla="*/ 4722324 w 12193149"/>
              <a:gd name="connsiteY136" fmla="*/ 2172298 h 2344739"/>
              <a:gd name="connsiteX137" fmla="*/ 4723259 w 12193149"/>
              <a:gd name="connsiteY137" fmla="*/ 2172087 h 2344739"/>
              <a:gd name="connsiteX138" fmla="*/ 4718350 w 12193149"/>
              <a:gd name="connsiteY138" fmla="*/ 2170817 h 2344739"/>
              <a:gd name="connsiteX139" fmla="*/ 4722324 w 12193149"/>
              <a:gd name="connsiteY139" fmla="*/ 2172298 h 2344739"/>
              <a:gd name="connsiteX140" fmla="*/ 4716674 w 12193149"/>
              <a:gd name="connsiteY140" fmla="*/ 2173573 h 2344739"/>
              <a:gd name="connsiteX141" fmla="*/ 4516962 w 12193149"/>
              <a:gd name="connsiteY141" fmla="*/ 2163671 h 2344739"/>
              <a:gd name="connsiteX142" fmla="*/ 4429691 w 12193149"/>
              <a:gd name="connsiteY142" fmla="*/ 2153020 h 2344739"/>
              <a:gd name="connsiteX143" fmla="*/ 4364023 w 12193149"/>
              <a:gd name="connsiteY143" fmla="*/ 2151674 h 2344739"/>
              <a:gd name="connsiteX144" fmla="*/ 4318114 w 12193149"/>
              <a:gd name="connsiteY144" fmla="*/ 2158289 h 2344739"/>
              <a:gd name="connsiteX145" fmla="*/ 4316258 w 12193149"/>
              <a:gd name="connsiteY145" fmla="*/ 2156948 h 2344739"/>
              <a:gd name="connsiteX146" fmla="*/ 4296292 w 12193149"/>
              <a:gd name="connsiteY146" fmla="*/ 2155069 h 2344739"/>
              <a:gd name="connsiteX147" fmla="*/ 4291212 w 12193149"/>
              <a:gd name="connsiteY147" fmla="*/ 2157986 h 2344739"/>
              <a:gd name="connsiteX148" fmla="*/ 4277290 w 12193149"/>
              <a:gd name="connsiteY148" fmla="*/ 2157740 h 2344739"/>
              <a:gd name="connsiteX149" fmla="*/ 4249265 w 12193149"/>
              <a:gd name="connsiteY149" fmla="*/ 2160064 h 2344739"/>
              <a:gd name="connsiteX150" fmla="*/ 4203199 w 12193149"/>
              <a:gd name="connsiteY150" fmla="*/ 2157269 h 2344739"/>
              <a:gd name="connsiteX151" fmla="*/ 4202893 w 12193149"/>
              <a:gd name="connsiteY151" fmla="*/ 2156010 h 2344739"/>
              <a:gd name="connsiteX152" fmla="*/ 4192396 w 12193149"/>
              <a:gd name="connsiteY152" fmla="*/ 2150376 h 2344739"/>
              <a:gd name="connsiteX153" fmla="*/ 4143893 w 12193149"/>
              <a:gd name="connsiteY153" fmla="*/ 2134511 h 2344739"/>
              <a:gd name="connsiteX154" fmla="*/ 4084245 w 12193149"/>
              <a:gd name="connsiteY154" fmla="*/ 2107978 h 2344739"/>
              <a:gd name="connsiteX155" fmla="*/ 4075694 w 12193149"/>
              <a:gd name="connsiteY155" fmla="*/ 2107143 h 2344739"/>
              <a:gd name="connsiteX156" fmla="*/ 4075575 w 12193149"/>
              <a:gd name="connsiteY156" fmla="*/ 2106844 h 2344739"/>
              <a:gd name="connsiteX157" fmla="*/ 4066658 w 12193149"/>
              <a:gd name="connsiteY157" fmla="*/ 2105400 h 2344739"/>
              <a:gd name="connsiteX158" fmla="*/ 4060102 w 12193149"/>
              <a:gd name="connsiteY158" fmla="*/ 2105618 h 2344739"/>
              <a:gd name="connsiteX159" fmla="*/ 4043512 w 12193149"/>
              <a:gd name="connsiteY159" fmla="*/ 2103997 h 2344739"/>
              <a:gd name="connsiteX160" fmla="*/ 4038145 w 12193149"/>
              <a:gd name="connsiteY160" fmla="*/ 2101563 h 2344739"/>
              <a:gd name="connsiteX161" fmla="*/ 4036511 w 12193149"/>
              <a:gd name="connsiteY161" fmla="*/ 2097896 h 2344739"/>
              <a:gd name="connsiteX162" fmla="*/ 4034926 w 12193149"/>
              <a:gd name="connsiteY162" fmla="*/ 2098131 h 2344739"/>
              <a:gd name="connsiteX163" fmla="*/ 4005686 w 12193149"/>
              <a:gd name="connsiteY163" fmla="*/ 2085563 h 2344739"/>
              <a:gd name="connsiteX164" fmla="*/ 3937994 w 12193149"/>
              <a:gd name="connsiteY164" fmla="*/ 2068106 h 2344739"/>
              <a:gd name="connsiteX165" fmla="*/ 3898423 w 12193149"/>
              <a:gd name="connsiteY165" fmla="*/ 2062451 h 2344739"/>
              <a:gd name="connsiteX166" fmla="*/ 3790908 w 12193149"/>
              <a:gd name="connsiteY166" fmla="*/ 2042213 h 2344739"/>
              <a:gd name="connsiteX167" fmla="*/ 3683661 w 12193149"/>
              <a:gd name="connsiteY167" fmla="*/ 2018290 h 2344739"/>
              <a:gd name="connsiteX168" fmla="*/ 3611183 w 12193149"/>
              <a:gd name="connsiteY168" fmla="*/ 1986019 h 2344739"/>
              <a:gd name="connsiteX169" fmla="*/ 3605003 w 12193149"/>
              <a:gd name="connsiteY169" fmla="*/ 1987381 h 2344739"/>
              <a:gd name="connsiteX170" fmla="*/ 3595884 w 12193149"/>
              <a:gd name="connsiteY170" fmla="*/ 1987545 h 2344739"/>
              <a:gd name="connsiteX171" fmla="*/ 3595649 w 12193149"/>
              <a:gd name="connsiteY171" fmla="*/ 1987276 h 2344739"/>
              <a:gd name="connsiteX172" fmla="*/ 3587126 w 12193149"/>
              <a:gd name="connsiteY172" fmla="*/ 1987966 h 2344739"/>
              <a:gd name="connsiteX173" fmla="*/ 3537283 w 12193149"/>
              <a:gd name="connsiteY173" fmla="*/ 1978267 h 2344739"/>
              <a:gd name="connsiteX174" fmla="*/ 3474371 w 12193149"/>
              <a:gd name="connsiteY174" fmla="*/ 1974606 h 2344739"/>
              <a:gd name="connsiteX175" fmla="*/ 3401876 w 12193149"/>
              <a:gd name="connsiteY175" fmla="*/ 1962558 h 2344739"/>
              <a:gd name="connsiteX176" fmla="*/ 3365036 w 12193149"/>
              <a:gd name="connsiteY176" fmla="*/ 1979510 h 2344739"/>
              <a:gd name="connsiteX177" fmla="*/ 3345174 w 12193149"/>
              <a:gd name="connsiteY177" fmla="*/ 1981192 h 2344739"/>
              <a:gd name="connsiteX178" fmla="*/ 3342846 w 12193149"/>
              <a:gd name="connsiteY178" fmla="*/ 1980217 h 2344739"/>
              <a:gd name="connsiteX179" fmla="*/ 3263504 w 12193149"/>
              <a:gd name="connsiteY179" fmla="*/ 1986094 h 2344739"/>
              <a:gd name="connsiteX180" fmla="*/ 3143704 w 12193149"/>
              <a:gd name="connsiteY180" fmla="*/ 1993869 h 2344739"/>
              <a:gd name="connsiteX181" fmla="*/ 3031439 w 12193149"/>
              <a:gd name="connsiteY181" fmla="*/ 1996512 h 2344739"/>
              <a:gd name="connsiteX182" fmla="*/ 2782717 w 12193149"/>
              <a:gd name="connsiteY182" fmla="*/ 2018333 h 2344739"/>
              <a:gd name="connsiteX183" fmla="*/ 2647675 w 12193149"/>
              <a:gd name="connsiteY183" fmla="*/ 2028869 h 2344739"/>
              <a:gd name="connsiteX184" fmla="*/ 2569176 w 12193149"/>
              <a:gd name="connsiteY184" fmla="*/ 2002628 h 2344739"/>
              <a:gd name="connsiteX185" fmla="*/ 2444403 w 12193149"/>
              <a:gd name="connsiteY185" fmla="*/ 2016529 h 2344739"/>
              <a:gd name="connsiteX186" fmla="*/ 2316260 w 12193149"/>
              <a:gd name="connsiteY186" fmla="*/ 2024996 h 2344739"/>
              <a:gd name="connsiteX187" fmla="*/ 2209726 w 12193149"/>
              <a:gd name="connsiteY187" fmla="*/ 2019763 h 2344739"/>
              <a:gd name="connsiteX188" fmla="*/ 2095813 w 12193149"/>
              <a:gd name="connsiteY188" fmla="*/ 2003052 h 2344739"/>
              <a:gd name="connsiteX189" fmla="*/ 1998504 w 12193149"/>
              <a:gd name="connsiteY189" fmla="*/ 1995032 h 2344739"/>
              <a:gd name="connsiteX190" fmla="*/ 1929320 w 12193149"/>
              <a:gd name="connsiteY190" fmla="*/ 2016977 h 2344739"/>
              <a:gd name="connsiteX191" fmla="*/ 1922798 w 12193149"/>
              <a:gd name="connsiteY191" fmla="*/ 2012146 h 2344739"/>
              <a:gd name="connsiteX192" fmla="*/ 1874228 w 12193149"/>
              <a:gd name="connsiteY192" fmla="*/ 2013741 h 2344739"/>
              <a:gd name="connsiteX193" fmla="*/ 1787803 w 12193149"/>
              <a:gd name="connsiteY193" fmla="*/ 2041363 h 2344739"/>
              <a:gd name="connsiteX194" fmla="*/ 1739352 w 12193149"/>
              <a:gd name="connsiteY194" fmla="*/ 2036312 h 2344739"/>
              <a:gd name="connsiteX195" fmla="*/ 1676219 w 12193149"/>
              <a:gd name="connsiteY195" fmla="*/ 2019963 h 2344739"/>
              <a:gd name="connsiteX196" fmla="*/ 1609817 w 12193149"/>
              <a:gd name="connsiteY196" fmla="*/ 2013066 h 2344739"/>
              <a:gd name="connsiteX197" fmla="*/ 1497258 w 12193149"/>
              <a:gd name="connsiteY197" fmla="*/ 1987476 h 2344739"/>
              <a:gd name="connsiteX198" fmla="*/ 1151127 w 12193149"/>
              <a:gd name="connsiteY198" fmla="*/ 1938041 h 2344739"/>
              <a:gd name="connsiteX199" fmla="*/ 859417 w 12193149"/>
              <a:gd name="connsiteY199" fmla="*/ 1928608 h 2344739"/>
              <a:gd name="connsiteX200" fmla="*/ 838688 w 12193149"/>
              <a:gd name="connsiteY200" fmla="*/ 1929821 h 2344739"/>
              <a:gd name="connsiteX201" fmla="*/ 817957 w 12193149"/>
              <a:gd name="connsiteY201" fmla="*/ 1927857 h 2344739"/>
              <a:gd name="connsiteX202" fmla="*/ 812654 w 12193149"/>
              <a:gd name="connsiteY202" fmla="*/ 1930751 h 2344739"/>
              <a:gd name="connsiteX203" fmla="*/ 721195 w 12193149"/>
              <a:gd name="connsiteY203" fmla="*/ 1929661 h 2344739"/>
              <a:gd name="connsiteX204" fmla="*/ 720890 w 12193149"/>
              <a:gd name="connsiteY204" fmla="*/ 1928399 h 2344739"/>
              <a:gd name="connsiteX205" fmla="*/ 710023 w 12193149"/>
              <a:gd name="connsiteY205" fmla="*/ 1922722 h 2344739"/>
              <a:gd name="connsiteX206" fmla="*/ 597940 w 12193149"/>
              <a:gd name="connsiteY206" fmla="*/ 1879864 h 2344739"/>
              <a:gd name="connsiteX207" fmla="*/ 579683 w 12193149"/>
              <a:gd name="connsiteY207" fmla="*/ 1877212 h 2344739"/>
              <a:gd name="connsiteX208" fmla="*/ 572865 w 12193149"/>
              <a:gd name="connsiteY208" fmla="*/ 1877401 h 2344739"/>
              <a:gd name="connsiteX209" fmla="*/ 446247 w 12193149"/>
              <a:gd name="connsiteY209" fmla="*/ 1839371 h 2344739"/>
              <a:gd name="connsiteX210" fmla="*/ 405163 w 12193149"/>
              <a:gd name="connsiteY210" fmla="*/ 1833548 h 2344739"/>
              <a:gd name="connsiteX211" fmla="*/ 293583 w 12193149"/>
              <a:gd name="connsiteY211" fmla="*/ 1812852 h 2344739"/>
              <a:gd name="connsiteX212" fmla="*/ 119529 w 12193149"/>
              <a:gd name="connsiteY212" fmla="*/ 1761047 h 2344739"/>
              <a:gd name="connsiteX213" fmla="*/ 16674 w 12193149"/>
              <a:gd name="connsiteY213" fmla="*/ 1758191 h 2344739"/>
              <a:gd name="connsiteX214" fmla="*/ 1150 w 12193149"/>
              <a:gd name="connsiteY214" fmla="*/ 1752722 h 2344739"/>
              <a:gd name="connsiteX215" fmla="*/ 1148 w 12193149"/>
              <a:gd name="connsiteY215" fmla="*/ 222213 h 2344739"/>
              <a:gd name="connsiteX216" fmla="*/ 1148 w 12193149"/>
              <a:gd name="connsiteY216" fmla="*/ 0 h 234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2193149" h="2344739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39B364-69D1-EA04-92CB-01E432BE5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>
            <a:normAutofit/>
          </a:bodyPr>
          <a:lstStyle/>
          <a:p>
            <a:r>
              <a:rPr lang="en-US" dirty="0">
                <a:ea typeface="Batang"/>
              </a:rPr>
              <a:t>Useful phrases and how to use them  </a:t>
            </a:r>
            <a:endParaRPr lang="en-US" dirty="0"/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B5204985-3282-58DC-8FB2-C00923D34F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6134005"/>
              </p:ext>
            </p:extLst>
          </p:nvPr>
        </p:nvGraphicFramePr>
        <p:xfrm>
          <a:off x="1050925" y="2586251"/>
          <a:ext cx="10064998" cy="3662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2086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0F584D22-CD28-4363-A679-ACA953A2A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B0E491B-5098-4794-9326-BC6DB4755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47" y="2992"/>
            <a:ext cx="12193149" cy="2344739"/>
          </a:xfrm>
          <a:custGeom>
            <a:avLst/>
            <a:gdLst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50277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522499 w 12192001"/>
              <a:gd name="connsiteY26" fmla="*/ 1207528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37318 w 12192001"/>
              <a:gd name="connsiteY70" fmla="*/ 1920435 h 2344739"/>
              <a:gd name="connsiteX71" fmla="*/ 9113812 w 12192001"/>
              <a:gd name="connsiteY71" fmla="*/ 1919069 h 2344739"/>
              <a:gd name="connsiteX72" fmla="*/ 9053453 w 12192001"/>
              <a:gd name="connsiteY72" fmla="*/ 1910755 h 2344739"/>
              <a:gd name="connsiteX73" fmla="*/ 9005486 w 12192001"/>
              <a:gd name="connsiteY73" fmla="*/ 1914040 h 2344739"/>
              <a:gd name="connsiteX74" fmla="*/ 9005201 w 12192001"/>
              <a:gd name="connsiteY74" fmla="*/ 1913800 h 2344739"/>
              <a:gd name="connsiteX75" fmla="*/ 8996232 w 12192001"/>
              <a:gd name="connsiteY75" fmla="*/ 1915011 h 2344739"/>
              <a:gd name="connsiteX76" fmla="*/ 8990394 w 12192001"/>
              <a:gd name="connsiteY76" fmla="*/ 1917072 h 2344739"/>
              <a:gd name="connsiteX77" fmla="*/ 8974337 w 12192001"/>
              <a:gd name="connsiteY77" fmla="*/ 1920298 h 2344739"/>
              <a:gd name="connsiteX78" fmla="*/ 8968011 w 12192001"/>
              <a:gd name="connsiteY78" fmla="*/ 1919598 h 2344739"/>
              <a:gd name="connsiteX79" fmla="*/ 8963048 w 12192001"/>
              <a:gd name="connsiteY79" fmla="*/ 1917373 h 2344739"/>
              <a:gd name="connsiteX80" fmla="*/ 8928988 w 12192001"/>
              <a:gd name="connsiteY80" fmla="*/ 1914185 h 2344739"/>
              <a:gd name="connsiteX81" fmla="*/ 8752444 w 12192001"/>
              <a:gd name="connsiteY81" fmla="*/ 1933417 h 2344739"/>
              <a:gd name="connsiteX82" fmla="*/ 8707847 w 12192001"/>
              <a:gd name="connsiteY82" fmla="*/ 1935518 h 2344739"/>
              <a:gd name="connsiteX83" fmla="*/ 8596071 w 12192001"/>
              <a:gd name="connsiteY83" fmla="*/ 1944090 h 2344739"/>
              <a:gd name="connsiteX84" fmla="*/ 8525230 w 12192001"/>
              <a:gd name="connsiteY84" fmla="*/ 1929248 h 2344739"/>
              <a:gd name="connsiteX85" fmla="*/ 8510983 w 12192001"/>
              <a:gd name="connsiteY85" fmla="*/ 1935163 h 2344739"/>
              <a:gd name="connsiteX86" fmla="*/ 8506167 w 12192001"/>
              <a:gd name="connsiteY86" fmla="*/ 1938164 h 2344739"/>
              <a:gd name="connsiteX87" fmla="*/ 8497968 w 12192001"/>
              <a:gd name="connsiteY87" fmla="*/ 1940902 h 2344739"/>
              <a:gd name="connsiteX88" fmla="*/ 8497594 w 12192001"/>
              <a:gd name="connsiteY88" fmla="*/ 1940723 h 2344739"/>
              <a:gd name="connsiteX89" fmla="*/ 8490249 w 12192001"/>
              <a:gd name="connsiteY89" fmla="*/ 1943773 h 2344739"/>
              <a:gd name="connsiteX90" fmla="*/ 8367182 w 12192001"/>
              <a:gd name="connsiteY90" fmla="*/ 1957815 h 2344739"/>
              <a:gd name="connsiteX91" fmla="*/ 8353799 w 12192001"/>
              <a:gd name="connsiteY91" fmla="*/ 1958009 h 2344739"/>
              <a:gd name="connsiteX92" fmla="*/ 8352373 w 12192001"/>
              <a:gd name="connsiteY92" fmla="*/ 1957169 h 2344739"/>
              <a:gd name="connsiteX93" fmla="*/ 8320104 w 12192001"/>
              <a:gd name="connsiteY93" fmla="*/ 1974587 h 2344739"/>
              <a:gd name="connsiteX94" fmla="*/ 8314433 w 12192001"/>
              <a:gd name="connsiteY94" fmla="*/ 1974913 h 2344739"/>
              <a:gd name="connsiteX95" fmla="*/ 8295174 w 12192001"/>
              <a:gd name="connsiteY95" fmla="*/ 1988808 h 2344739"/>
              <a:gd name="connsiteX96" fmla="*/ 8284276 w 12192001"/>
              <a:gd name="connsiteY96" fmla="*/ 1994631 h 2344739"/>
              <a:gd name="connsiteX97" fmla="*/ 8283150 w 12192001"/>
              <a:gd name="connsiteY97" fmla="*/ 1999074 h 2344739"/>
              <a:gd name="connsiteX98" fmla="*/ 8266076 w 12192001"/>
              <a:gd name="connsiteY98" fmla="*/ 2006249 h 2344739"/>
              <a:gd name="connsiteX99" fmla="*/ 8263377 w 12192001"/>
              <a:gd name="connsiteY99" fmla="*/ 2006019 h 2344739"/>
              <a:gd name="connsiteX100" fmla="*/ 8252033 w 12192001"/>
              <a:gd name="connsiteY100" fmla="*/ 2015862 h 2344739"/>
              <a:gd name="connsiteX101" fmla="*/ 8245834 w 12192001"/>
              <a:gd name="connsiteY101" fmla="*/ 2028854 h 2344739"/>
              <a:gd name="connsiteX102" fmla="*/ 8090272 w 12192001"/>
              <a:gd name="connsiteY102" fmla="*/ 2075015 h 2344739"/>
              <a:gd name="connsiteX103" fmla="*/ 7905407 w 12192001"/>
              <a:gd name="connsiteY103" fmla="*/ 2116988 h 2344739"/>
              <a:gd name="connsiteX104" fmla="*/ 7718745 w 12192001"/>
              <a:gd name="connsiteY104" fmla="*/ 2142703 h 2344739"/>
              <a:gd name="connsiteX105" fmla="*/ 7614347 w 12192001"/>
              <a:gd name="connsiteY105" fmla="*/ 2139232 h 2344739"/>
              <a:gd name="connsiteX106" fmla="*/ 7527543 w 12192001"/>
              <a:gd name="connsiteY106" fmla="*/ 2145060 h 2344739"/>
              <a:gd name="connsiteX107" fmla="*/ 7519571 w 12192001"/>
              <a:gd name="connsiteY107" fmla="*/ 2147613 h 2344739"/>
              <a:gd name="connsiteX108" fmla="*/ 7507411 w 12192001"/>
              <a:gd name="connsiteY108" fmla="*/ 2148948 h 2344739"/>
              <a:gd name="connsiteX109" fmla="*/ 7507040 w 12192001"/>
              <a:gd name="connsiteY109" fmla="*/ 2148621 h 2344739"/>
              <a:gd name="connsiteX110" fmla="*/ 7495795 w 12192001"/>
              <a:gd name="connsiteY110" fmla="*/ 2150573 h 2344739"/>
              <a:gd name="connsiteX111" fmla="*/ 7405391 w 12192001"/>
              <a:gd name="connsiteY111" fmla="*/ 2142468 h 2344739"/>
              <a:gd name="connsiteX112" fmla="*/ 7312180 w 12192001"/>
              <a:gd name="connsiteY112" fmla="*/ 2132873 h 2344739"/>
              <a:gd name="connsiteX113" fmla="*/ 7310853 w 12192001"/>
              <a:gd name="connsiteY113" fmla="*/ 2131431 h 2344739"/>
              <a:gd name="connsiteX114" fmla="*/ 7218559 w 12192001"/>
              <a:gd name="connsiteY114" fmla="*/ 2156680 h 2344739"/>
              <a:gd name="connsiteX115" fmla="*/ 7201101 w 12192001"/>
              <a:gd name="connsiteY115" fmla="*/ 2161230 h 2344739"/>
              <a:gd name="connsiteX116" fmla="*/ 7197004 w 12192001"/>
              <a:gd name="connsiteY116" fmla="*/ 2166588 h 2344739"/>
              <a:gd name="connsiteX117" fmla="*/ 7170808 w 12192001"/>
              <a:gd name="connsiteY117" fmla="*/ 2171236 h 2344739"/>
              <a:gd name="connsiteX118" fmla="*/ 7096988 w 12192001"/>
              <a:gd name="connsiteY118" fmla="*/ 2183464 h 2344739"/>
              <a:gd name="connsiteX119" fmla="*/ 7018496 w 12192001"/>
              <a:gd name="connsiteY119" fmla="*/ 2183090 h 2344739"/>
              <a:gd name="connsiteX120" fmla="*/ 6904146 w 12192001"/>
              <a:gd name="connsiteY120" fmla="*/ 2212596 h 2344739"/>
              <a:gd name="connsiteX121" fmla="*/ 6708222 w 12192001"/>
              <a:gd name="connsiteY121" fmla="*/ 2240551 h 2344739"/>
              <a:gd name="connsiteX122" fmla="*/ 6549454 w 12192001"/>
              <a:gd name="connsiteY122" fmla="*/ 2269327 h 2344739"/>
              <a:gd name="connsiteX123" fmla="*/ 6317560 w 12192001"/>
              <a:gd name="connsiteY123" fmla="*/ 2316127 h 2344739"/>
              <a:gd name="connsiteX124" fmla="*/ 6168674 w 12192001"/>
              <a:gd name="connsiteY124" fmla="*/ 2318214 h 2344739"/>
              <a:gd name="connsiteX125" fmla="*/ 6073848 w 12192001"/>
              <a:gd name="connsiteY125" fmla="*/ 2338676 h 2344739"/>
              <a:gd name="connsiteX126" fmla="*/ 6068529 w 12192001"/>
              <a:gd name="connsiteY126" fmla="*/ 2337139 h 2344739"/>
              <a:gd name="connsiteX127" fmla="*/ 6048638 w 12192001"/>
              <a:gd name="connsiteY127" fmla="*/ 2337822 h 2344739"/>
              <a:gd name="connsiteX128" fmla="*/ 6041285 w 12192001"/>
              <a:gd name="connsiteY128" fmla="*/ 2329473 h 2344739"/>
              <a:gd name="connsiteX129" fmla="*/ 6010090 w 12192001"/>
              <a:gd name="connsiteY129" fmla="*/ 2324380 h 2344739"/>
              <a:gd name="connsiteX130" fmla="*/ 5957375 w 12192001"/>
              <a:gd name="connsiteY130" fmla="*/ 2328024 h 2344739"/>
              <a:gd name="connsiteX131" fmla="*/ 5758919 w 12192001"/>
              <a:gd name="connsiteY131" fmla="*/ 2343716 h 2344739"/>
              <a:gd name="connsiteX132" fmla="*/ 5626960 w 12192001"/>
              <a:gd name="connsiteY132" fmla="*/ 2344739 h 2344739"/>
              <a:gd name="connsiteX133" fmla="*/ 5470906 w 12192001"/>
              <a:gd name="connsiteY133" fmla="*/ 2330719 h 2344739"/>
              <a:gd name="connsiteX134" fmla="*/ 5432761 w 12192001"/>
              <a:gd name="connsiteY134" fmla="*/ 2319466 h 2344739"/>
              <a:gd name="connsiteX135" fmla="*/ 5381669 w 12192001"/>
              <a:gd name="connsiteY135" fmla="*/ 2301764 h 2344739"/>
              <a:gd name="connsiteX136" fmla="*/ 5261764 w 12192001"/>
              <a:gd name="connsiteY136" fmla="*/ 2281347 h 2344739"/>
              <a:gd name="connsiteX137" fmla="*/ 5222961 w 12192001"/>
              <a:gd name="connsiteY137" fmla="*/ 2270223 h 2344739"/>
              <a:gd name="connsiteX138" fmla="*/ 5174660 w 12192001"/>
              <a:gd name="connsiteY138" fmla="*/ 2267233 h 2344739"/>
              <a:gd name="connsiteX139" fmla="*/ 5156554 w 12192001"/>
              <a:gd name="connsiteY139" fmla="*/ 2260010 h 2344739"/>
              <a:gd name="connsiteX140" fmla="*/ 5142599 w 12192001"/>
              <a:gd name="connsiteY140" fmla="*/ 2256610 h 2344739"/>
              <a:gd name="connsiteX141" fmla="*/ 5139596 w 12192001"/>
              <a:gd name="connsiteY141" fmla="*/ 2254509 h 2344739"/>
              <a:gd name="connsiteX142" fmla="*/ 5121659 w 12192001"/>
              <a:gd name="connsiteY142" fmla="*/ 2243656 h 2344739"/>
              <a:gd name="connsiteX143" fmla="*/ 5065790 w 12192001"/>
              <a:gd name="connsiteY143" fmla="*/ 2250227 h 2344739"/>
              <a:gd name="connsiteX144" fmla="*/ 5011514 w 12192001"/>
              <a:gd name="connsiteY144" fmla="*/ 2233846 h 2344739"/>
              <a:gd name="connsiteX145" fmla="*/ 4840441 w 12192001"/>
              <a:gd name="connsiteY145" fmla="*/ 2209829 h 2344739"/>
              <a:gd name="connsiteX146" fmla="*/ 4762447 w 12192001"/>
              <a:gd name="connsiteY146" fmla="*/ 2182061 h 2344739"/>
              <a:gd name="connsiteX147" fmla="*/ 4723186 w 12192001"/>
              <a:gd name="connsiteY147" fmla="*/ 2173047 h 2344739"/>
              <a:gd name="connsiteX148" fmla="*/ 4721176 w 12192001"/>
              <a:gd name="connsiteY148" fmla="*/ 2172298 h 2344739"/>
              <a:gd name="connsiteX149" fmla="*/ 4722111 w 12192001"/>
              <a:gd name="connsiteY149" fmla="*/ 2172087 h 2344739"/>
              <a:gd name="connsiteX150" fmla="*/ 4717202 w 12192001"/>
              <a:gd name="connsiteY150" fmla="*/ 2170817 h 2344739"/>
              <a:gd name="connsiteX151" fmla="*/ 4721176 w 12192001"/>
              <a:gd name="connsiteY151" fmla="*/ 2172298 h 2344739"/>
              <a:gd name="connsiteX152" fmla="*/ 4715526 w 12192001"/>
              <a:gd name="connsiteY152" fmla="*/ 2173573 h 2344739"/>
              <a:gd name="connsiteX153" fmla="*/ 4515814 w 12192001"/>
              <a:gd name="connsiteY153" fmla="*/ 2163671 h 2344739"/>
              <a:gd name="connsiteX154" fmla="*/ 4428543 w 12192001"/>
              <a:gd name="connsiteY154" fmla="*/ 2153020 h 2344739"/>
              <a:gd name="connsiteX155" fmla="*/ 4362875 w 12192001"/>
              <a:gd name="connsiteY155" fmla="*/ 2151674 h 2344739"/>
              <a:gd name="connsiteX156" fmla="*/ 4316966 w 12192001"/>
              <a:gd name="connsiteY156" fmla="*/ 2158289 h 2344739"/>
              <a:gd name="connsiteX157" fmla="*/ 4315110 w 12192001"/>
              <a:gd name="connsiteY157" fmla="*/ 2156948 h 2344739"/>
              <a:gd name="connsiteX158" fmla="*/ 4295144 w 12192001"/>
              <a:gd name="connsiteY158" fmla="*/ 2155069 h 2344739"/>
              <a:gd name="connsiteX159" fmla="*/ 4290064 w 12192001"/>
              <a:gd name="connsiteY159" fmla="*/ 2157986 h 2344739"/>
              <a:gd name="connsiteX160" fmla="*/ 4276142 w 12192001"/>
              <a:gd name="connsiteY160" fmla="*/ 2157740 h 2344739"/>
              <a:gd name="connsiteX161" fmla="*/ 4248117 w 12192001"/>
              <a:gd name="connsiteY161" fmla="*/ 2160064 h 2344739"/>
              <a:gd name="connsiteX162" fmla="*/ 4202051 w 12192001"/>
              <a:gd name="connsiteY162" fmla="*/ 2157269 h 2344739"/>
              <a:gd name="connsiteX163" fmla="*/ 4201745 w 12192001"/>
              <a:gd name="connsiteY163" fmla="*/ 2156010 h 2344739"/>
              <a:gd name="connsiteX164" fmla="*/ 4191248 w 12192001"/>
              <a:gd name="connsiteY164" fmla="*/ 2150376 h 2344739"/>
              <a:gd name="connsiteX165" fmla="*/ 4142745 w 12192001"/>
              <a:gd name="connsiteY165" fmla="*/ 2134511 h 2344739"/>
              <a:gd name="connsiteX166" fmla="*/ 4083097 w 12192001"/>
              <a:gd name="connsiteY166" fmla="*/ 2107978 h 2344739"/>
              <a:gd name="connsiteX167" fmla="*/ 4074546 w 12192001"/>
              <a:gd name="connsiteY167" fmla="*/ 2107143 h 2344739"/>
              <a:gd name="connsiteX168" fmla="*/ 4074427 w 12192001"/>
              <a:gd name="connsiteY168" fmla="*/ 2106844 h 2344739"/>
              <a:gd name="connsiteX169" fmla="*/ 4065510 w 12192001"/>
              <a:gd name="connsiteY169" fmla="*/ 2105400 h 2344739"/>
              <a:gd name="connsiteX170" fmla="*/ 4058954 w 12192001"/>
              <a:gd name="connsiteY170" fmla="*/ 2105618 h 2344739"/>
              <a:gd name="connsiteX171" fmla="*/ 4042364 w 12192001"/>
              <a:gd name="connsiteY171" fmla="*/ 2103997 h 2344739"/>
              <a:gd name="connsiteX172" fmla="*/ 4036997 w 12192001"/>
              <a:gd name="connsiteY172" fmla="*/ 2101563 h 2344739"/>
              <a:gd name="connsiteX173" fmla="*/ 4035363 w 12192001"/>
              <a:gd name="connsiteY173" fmla="*/ 2097896 h 2344739"/>
              <a:gd name="connsiteX174" fmla="*/ 4033778 w 12192001"/>
              <a:gd name="connsiteY174" fmla="*/ 2098131 h 2344739"/>
              <a:gd name="connsiteX175" fmla="*/ 4004538 w 12192001"/>
              <a:gd name="connsiteY175" fmla="*/ 2085563 h 2344739"/>
              <a:gd name="connsiteX176" fmla="*/ 3936846 w 12192001"/>
              <a:gd name="connsiteY176" fmla="*/ 2068106 h 2344739"/>
              <a:gd name="connsiteX177" fmla="*/ 3897275 w 12192001"/>
              <a:gd name="connsiteY177" fmla="*/ 2062451 h 2344739"/>
              <a:gd name="connsiteX178" fmla="*/ 3789760 w 12192001"/>
              <a:gd name="connsiteY178" fmla="*/ 2042213 h 2344739"/>
              <a:gd name="connsiteX179" fmla="*/ 3682513 w 12192001"/>
              <a:gd name="connsiteY179" fmla="*/ 2018290 h 2344739"/>
              <a:gd name="connsiteX180" fmla="*/ 3610035 w 12192001"/>
              <a:gd name="connsiteY180" fmla="*/ 1986019 h 2344739"/>
              <a:gd name="connsiteX181" fmla="*/ 3603855 w 12192001"/>
              <a:gd name="connsiteY181" fmla="*/ 1987381 h 2344739"/>
              <a:gd name="connsiteX182" fmla="*/ 3594736 w 12192001"/>
              <a:gd name="connsiteY182" fmla="*/ 1987545 h 2344739"/>
              <a:gd name="connsiteX183" fmla="*/ 3594501 w 12192001"/>
              <a:gd name="connsiteY183" fmla="*/ 1987276 h 2344739"/>
              <a:gd name="connsiteX184" fmla="*/ 3585978 w 12192001"/>
              <a:gd name="connsiteY184" fmla="*/ 1987966 h 2344739"/>
              <a:gd name="connsiteX185" fmla="*/ 3536135 w 12192001"/>
              <a:gd name="connsiteY185" fmla="*/ 1978267 h 2344739"/>
              <a:gd name="connsiteX186" fmla="*/ 3473223 w 12192001"/>
              <a:gd name="connsiteY186" fmla="*/ 1974606 h 2344739"/>
              <a:gd name="connsiteX187" fmla="*/ 3400728 w 12192001"/>
              <a:gd name="connsiteY187" fmla="*/ 1962558 h 2344739"/>
              <a:gd name="connsiteX188" fmla="*/ 3363888 w 12192001"/>
              <a:gd name="connsiteY188" fmla="*/ 1979510 h 2344739"/>
              <a:gd name="connsiteX189" fmla="*/ 3344026 w 12192001"/>
              <a:gd name="connsiteY189" fmla="*/ 1981192 h 2344739"/>
              <a:gd name="connsiteX190" fmla="*/ 3341698 w 12192001"/>
              <a:gd name="connsiteY190" fmla="*/ 1980217 h 2344739"/>
              <a:gd name="connsiteX191" fmla="*/ 3262356 w 12192001"/>
              <a:gd name="connsiteY191" fmla="*/ 1986094 h 2344739"/>
              <a:gd name="connsiteX192" fmla="*/ 3142556 w 12192001"/>
              <a:gd name="connsiteY192" fmla="*/ 1993869 h 2344739"/>
              <a:gd name="connsiteX193" fmla="*/ 3030291 w 12192001"/>
              <a:gd name="connsiteY193" fmla="*/ 1996512 h 2344739"/>
              <a:gd name="connsiteX194" fmla="*/ 2781569 w 12192001"/>
              <a:gd name="connsiteY194" fmla="*/ 2018333 h 2344739"/>
              <a:gd name="connsiteX195" fmla="*/ 2646527 w 12192001"/>
              <a:gd name="connsiteY195" fmla="*/ 2028869 h 2344739"/>
              <a:gd name="connsiteX196" fmla="*/ 2568028 w 12192001"/>
              <a:gd name="connsiteY196" fmla="*/ 2002628 h 2344739"/>
              <a:gd name="connsiteX197" fmla="*/ 2443255 w 12192001"/>
              <a:gd name="connsiteY197" fmla="*/ 2016529 h 2344739"/>
              <a:gd name="connsiteX198" fmla="*/ 2315112 w 12192001"/>
              <a:gd name="connsiteY198" fmla="*/ 2024996 h 2344739"/>
              <a:gd name="connsiteX199" fmla="*/ 2208578 w 12192001"/>
              <a:gd name="connsiteY199" fmla="*/ 2019763 h 2344739"/>
              <a:gd name="connsiteX200" fmla="*/ 2094665 w 12192001"/>
              <a:gd name="connsiteY200" fmla="*/ 2003052 h 2344739"/>
              <a:gd name="connsiteX201" fmla="*/ 1997356 w 12192001"/>
              <a:gd name="connsiteY201" fmla="*/ 1995032 h 2344739"/>
              <a:gd name="connsiteX202" fmla="*/ 1928172 w 12192001"/>
              <a:gd name="connsiteY202" fmla="*/ 2016977 h 2344739"/>
              <a:gd name="connsiteX203" fmla="*/ 1921650 w 12192001"/>
              <a:gd name="connsiteY203" fmla="*/ 2012146 h 2344739"/>
              <a:gd name="connsiteX204" fmla="*/ 1873080 w 12192001"/>
              <a:gd name="connsiteY204" fmla="*/ 2013741 h 2344739"/>
              <a:gd name="connsiteX205" fmla="*/ 1786655 w 12192001"/>
              <a:gd name="connsiteY205" fmla="*/ 2041363 h 2344739"/>
              <a:gd name="connsiteX206" fmla="*/ 1738204 w 12192001"/>
              <a:gd name="connsiteY206" fmla="*/ 2036312 h 2344739"/>
              <a:gd name="connsiteX207" fmla="*/ 1675071 w 12192001"/>
              <a:gd name="connsiteY207" fmla="*/ 2019963 h 2344739"/>
              <a:gd name="connsiteX208" fmla="*/ 1608669 w 12192001"/>
              <a:gd name="connsiteY208" fmla="*/ 2013066 h 2344739"/>
              <a:gd name="connsiteX209" fmla="*/ 1496110 w 12192001"/>
              <a:gd name="connsiteY209" fmla="*/ 1987476 h 2344739"/>
              <a:gd name="connsiteX210" fmla="*/ 1149979 w 12192001"/>
              <a:gd name="connsiteY210" fmla="*/ 1938041 h 2344739"/>
              <a:gd name="connsiteX211" fmla="*/ 858269 w 12192001"/>
              <a:gd name="connsiteY211" fmla="*/ 1928608 h 2344739"/>
              <a:gd name="connsiteX212" fmla="*/ 837540 w 12192001"/>
              <a:gd name="connsiteY212" fmla="*/ 1929821 h 2344739"/>
              <a:gd name="connsiteX213" fmla="*/ 816809 w 12192001"/>
              <a:gd name="connsiteY213" fmla="*/ 1927857 h 2344739"/>
              <a:gd name="connsiteX214" fmla="*/ 811506 w 12192001"/>
              <a:gd name="connsiteY214" fmla="*/ 1930751 h 2344739"/>
              <a:gd name="connsiteX215" fmla="*/ 797041 w 12192001"/>
              <a:gd name="connsiteY215" fmla="*/ 1930446 h 2344739"/>
              <a:gd name="connsiteX216" fmla="*/ 767901 w 12192001"/>
              <a:gd name="connsiteY216" fmla="*/ 1932653 h 2344739"/>
              <a:gd name="connsiteX217" fmla="*/ 763053 w 12192001"/>
              <a:gd name="connsiteY217" fmla="*/ 1930432 h 2344739"/>
              <a:gd name="connsiteX218" fmla="*/ 720047 w 12192001"/>
              <a:gd name="connsiteY218" fmla="*/ 1929661 h 2344739"/>
              <a:gd name="connsiteX219" fmla="*/ 719742 w 12192001"/>
              <a:gd name="connsiteY219" fmla="*/ 1928399 h 2344739"/>
              <a:gd name="connsiteX220" fmla="*/ 708875 w 12192001"/>
              <a:gd name="connsiteY220" fmla="*/ 1922722 h 2344739"/>
              <a:gd name="connsiteX221" fmla="*/ 596792 w 12192001"/>
              <a:gd name="connsiteY221" fmla="*/ 1879864 h 2344739"/>
              <a:gd name="connsiteX222" fmla="*/ 578535 w 12192001"/>
              <a:gd name="connsiteY222" fmla="*/ 1877212 h 2344739"/>
              <a:gd name="connsiteX223" fmla="*/ 571717 w 12192001"/>
              <a:gd name="connsiteY223" fmla="*/ 1877401 h 2344739"/>
              <a:gd name="connsiteX224" fmla="*/ 445099 w 12192001"/>
              <a:gd name="connsiteY224" fmla="*/ 1839371 h 2344739"/>
              <a:gd name="connsiteX225" fmla="*/ 404015 w 12192001"/>
              <a:gd name="connsiteY225" fmla="*/ 1833548 h 2344739"/>
              <a:gd name="connsiteX226" fmla="*/ 292435 w 12192001"/>
              <a:gd name="connsiteY226" fmla="*/ 1812852 h 2344739"/>
              <a:gd name="connsiteX227" fmla="*/ 118381 w 12192001"/>
              <a:gd name="connsiteY227" fmla="*/ 1761047 h 2344739"/>
              <a:gd name="connsiteX228" fmla="*/ 15526 w 12192001"/>
              <a:gd name="connsiteY228" fmla="*/ 1758191 h 2344739"/>
              <a:gd name="connsiteX229" fmla="*/ 2 w 12192001"/>
              <a:gd name="connsiteY229" fmla="*/ 1752722 h 2344739"/>
              <a:gd name="connsiteX230" fmla="*/ 1 w 12192001"/>
              <a:gd name="connsiteY230" fmla="*/ 762497 h 2344739"/>
              <a:gd name="connsiteX231" fmla="*/ 0 w 12192001"/>
              <a:gd name="connsiteY231" fmla="*/ 762497 h 2344739"/>
              <a:gd name="connsiteX232" fmla="*/ 0 w 12192001"/>
              <a:gd name="connsiteY232" fmla="*/ 222213 h 2344739"/>
              <a:gd name="connsiteX233" fmla="*/ 0 w 12192001"/>
              <a:gd name="connsiteY233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13812 w 12192001"/>
              <a:gd name="connsiteY70" fmla="*/ 1919069 h 2344739"/>
              <a:gd name="connsiteX71" fmla="*/ 9053453 w 12192001"/>
              <a:gd name="connsiteY71" fmla="*/ 1910755 h 2344739"/>
              <a:gd name="connsiteX72" fmla="*/ 9005486 w 12192001"/>
              <a:gd name="connsiteY72" fmla="*/ 1914040 h 2344739"/>
              <a:gd name="connsiteX73" fmla="*/ 9005201 w 12192001"/>
              <a:gd name="connsiteY73" fmla="*/ 1913800 h 2344739"/>
              <a:gd name="connsiteX74" fmla="*/ 8996232 w 12192001"/>
              <a:gd name="connsiteY74" fmla="*/ 1915011 h 2344739"/>
              <a:gd name="connsiteX75" fmla="*/ 8990394 w 12192001"/>
              <a:gd name="connsiteY75" fmla="*/ 1917072 h 2344739"/>
              <a:gd name="connsiteX76" fmla="*/ 8974337 w 12192001"/>
              <a:gd name="connsiteY76" fmla="*/ 1920298 h 2344739"/>
              <a:gd name="connsiteX77" fmla="*/ 8968011 w 12192001"/>
              <a:gd name="connsiteY77" fmla="*/ 1919598 h 2344739"/>
              <a:gd name="connsiteX78" fmla="*/ 8963048 w 12192001"/>
              <a:gd name="connsiteY78" fmla="*/ 1917373 h 2344739"/>
              <a:gd name="connsiteX79" fmla="*/ 8928988 w 12192001"/>
              <a:gd name="connsiteY79" fmla="*/ 1914185 h 2344739"/>
              <a:gd name="connsiteX80" fmla="*/ 8752444 w 12192001"/>
              <a:gd name="connsiteY80" fmla="*/ 1933417 h 2344739"/>
              <a:gd name="connsiteX81" fmla="*/ 8707847 w 12192001"/>
              <a:gd name="connsiteY81" fmla="*/ 1935518 h 2344739"/>
              <a:gd name="connsiteX82" fmla="*/ 8596071 w 12192001"/>
              <a:gd name="connsiteY82" fmla="*/ 1944090 h 2344739"/>
              <a:gd name="connsiteX83" fmla="*/ 8525230 w 12192001"/>
              <a:gd name="connsiteY83" fmla="*/ 1929248 h 2344739"/>
              <a:gd name="connsiteX84" fmla="*/ 8510983 w 12192001"/>
              <a:gd name="connsiteY84" fmla="*/ 1935163 h 2344739"/>
              <a:gd name="connsiteX85" fmla="*/ 8506167 w 12192001"/>
              <a:gd name="connsiteY85" fmla="*/ 1938164 h 2344739"/>
              <a:gd name="connsiteX86" fmla="*/ 8497968 w 12192001"/>
              <a:gd name="connsiteY86" fmla="*/ 1940902 h 2344739"/>
              <a:gd name="connsiteX87" fmla="*/ 8497594 w 12192001"/>
              <a:gd name="connsiteY87" fmla="*/ 1940723 h 2344739"/>
              <a:gd name="connsiteX88" fmla="*/ 8490249 w 12192001"/>
              <a:gd name="connsiteY88" fmla="*/ 1943773 h 2344739"/>
              <a:gd name="connsiteX89" fmla="*/ 8367182 w 12192001"/>
              <a:gd name="connsiteY89" fmla="*/ 1957815 h 2344739"/>
              <a:gd name="connsiteX90" fmla="*/ 8353799 w 12192001"/>
              <a:gd name="connsiteY90" fmla="*/ 1958009 h 2344739"/>
              <a:gd name="connsiteX91" fmla="*/ 8352373 w 12192001"/>
              <a:gd name="connsiteY91" fmla="*/ 1957169 h 2344739"/>
              <a:gd name="connsiteX92" fmla="*/ 8320104 w 12192001"/>
              <a:gd name="connsiteY92" fmla="*/ 1974587 h 2344739"/>
              <a:gd name="connsiteX93" fmla="*/ 8314433 w 12192001"/>
              <a:gd name="connsiteY93" fmla="*/ 1974913 h 2344739"/>
              <a:gd name="connsiteX94" fmla="*/ 8295174 w 12192001"/>
              <a:gd name="connsiteY94" fmla="*/ 1988808 h 2344739"/>
              <a:gd name="connsiteX95" fmla="*/ 8284276 w 12192001"/>
              <a:gd name="connsiteY95" fmla="*/ 1994631 h 2344739"/>
              <a:gd name="connsiteX96" fmla="*/ 8283150 w 12192001"/>
              <a:gd name="connsiteY96" fmla="*/ 1999074 h 2344739"/>
              <a:gd name="connsiteX97" fmla="*/ 8266076 w 12192001"/>
              <a:gd name="connsiteY97" fmla="*/ 2006249 h 2344739"/>
              <a:gd name="connsiteX98" fmla="*/ 8263377 w 12192001"/>
              <a:gd name="connsiteY98" fmla="*/ 2006019 h 2344739"/>
              <a:gd name="connsiteX99" fmla="*/ 8252033 w 12192001"/>
              <a:gd name="connsiteY99" fmla="*/ 2015862 h 2344739"/>
              <a:gd name="connsiteX100" fmla="*/ 8245834 w 12192001"/>
              <a:gd name="connsiteY100" fmla="*/ 2028854 h 2344739"/>
              <a:gd name="connsiteX101" fmla="*/ 8090272 w 12192001"/>
              <a:gd name="connsiteY101" fmla="*/ 2075015 h 2344739"/>
              <a:gd name="connsiteX102" fmla="*/ 7905407 w 12192001"/>
              <a:gd name="connsiteY102" fmla="*/ 2116988 h 2344739"/>
              <a:gd name="connsiteX103" fmla="*/ 7718745 w 12192001"/>
              <a:gd name="connsiteY103" fmla="*/ 2142703 h 2344739"/>
              <a:gd name="connsiteX104" fmla="*/ 7614347 w 12192001"/>
              <a:gd name="connsiteY104" fmla="*/ 2139232 h 2344739"/>
              <a:gd name="connsiteX105" fmla="*/ 7527543 w 12192001"/>
              <a:gd name="connsiteY105" fmla="*/ 2145060 h 2344739"/>
              <a:gd name="connsiteX106" fmla="*/ 7519571 w 12192001"/>
              <a:gd name="connsiteY106" fmla="*/ 2147613 h 2344739"/>
              <a:gd name="connsiteX107" fmla="*/ 7507411 w 12192001"/>
              <a:gd name="connsiteY107" fmla="*/ 2148948 h 2344739"/>
              <a:gd name="connsiteX108" fmla="*/ 7507040 w 12192001"/>
              <a:gd name="connsiteY108" fmla="*/ 2148621 h 2344739"/>
              <a:gd name="connsiteX109" fmla="*/ 7495795 w 12192001"/>
              <a:gd name="connsiteY109" fmla="*/ 2150573 h 2344739"/>
              <a:gd name="connsiteX110" fmla="*/ 7405391 w 12192001"/>
              <a:gd name="connsiteY110" fmla="*/ 2142468 h 2344739"/>
              <a:gd name="connsiteX111" fmla="*/ 7312180 w 12192001"/>
              <a:gd name="connsiteY111" fmla="*/ 2132873 h 2344739"/>
              <a:gd name="connsiteX112" fmla="*/ 7310853 w 12192001"/>
              <a:gd name="connsiteY112" fmla="*/ 2131431 h 2344739"/>
              <a:gd name="connsiteX113" fmla="*/ 7218559 w 12192001"/>
              <a:gd name="connsiteY113" fmla="*/ 2156680 h 2344739"/>
              <a:gd name="connsiteX114" fmla="*/ 7201101 w 12192001"/>
              <a:gd name="connsiteY114" fmla="*/ 2161230 h 2344739"/>
              <a:gd name="connsiteX115" fmla="*/ 7197004 w 12192001"/>
              <a:gd name="connsiteY115" fmla="*/ 2166588 h 2344739"/>
              <a:gd name="connsiteX116" fmla="*/ 7170808 w 12192001"/>
              <a:gd name="connsiteY116" fmla="*/ 2171236 h 2344739"/>
              <a:gd name="connsiteX117" fmla="*/ 7096988 w 12192001"/>
              <a:gd name="connsiteY117" fmla="*/ 2183464 h 2344739"/>
              <a:gd name="connsiteX118" fmla="*/ 7018496 w 12192001"/>
              <a:gd name="connsiteY118" fmla="*/ 2183090 h 2344739"/>
              <a:gd name="connsiteX119" fmla="*/ 6904146 w 12192001"/>
              <a:gd name="connsiteY119" fmla="*/ 2212596 h 2344739"/>
              <a:gd name="connsiteX120" fmla="*/ 6708222 w 12192001"/>
              <a:gd name="connsiteY120" fmla="*/ 2240551 h 2344739"/>
              <a:gd name="connsiteX121" fmla="*/ 6549454 w 12192001"/>
              <a:gd name="connsiteY121" fmla="*/ 2269327 h 2344739"/>
              <a:gd name="connsiteX122" fmla="*/ 6317560 w 12192001"/>
              <a:gd name="connsiteY122" fmla="*/ 2316127 h 2344739"/>
              <a:gd name="connsiteX123" fmla="*/ 6168674 w 12192001"/>
              <a:gd name="connsiteY123" fmla="*/ 2318214 h 2344739"/>
              <a:gd name="connsiteX124" fmla="*/ 6073848 w 12192001"/>
              <a:gd name="connsiteY124" fmla="*/ 2338676 h 2344739"/>
              <a:gd name="connsiteX125" fmla="*/ 6068529 w 12192001"/>
              <a:gd name="connsiteY125" fmla="*/ 2337139 h 2344739"/>
              <a:gd name="connsiteX126" fmla="*/ 6048638 w 12192001"/>
              <a:gd name="connsiteY126" fmla="*/ 2337822 h 2344739"/>
              <a:gd name="connsiteX127" fmla="*/ 6041285 w 12192001"/>
              <a:gd name="connsiteY127" fmla="*/ 2329473 h 2344739"/>
              <a:gd name="connsiteX128" fmla="*/ 6010090 w 12192001"/>
              <a:gd name="connsiteY128" fmla="*/ 2324380 h 2344739"/>
              <a:gd name="connsiteX129" fmla="*/ 5957375 w 12192001"/>
              <a:gd name="connsiteY129" fmla="*/ 2328024 h 2344739"/>
              <a:gd name="connsiteX130" fmla="*/ 5758919 w 12192001"/>
              <a:gd name="connsiteY130" fmla="*/ 2343716 h 2344739"/>
              <a:gd name="connsiteX131" fmla="*/ 5626960 w 12192001"/>
              <a:gd name="connsiteY131" fmla="*/ 2344739 h 2344739"/>
              <a:gd name="connsiteX132" fmla="*/ 5470906 w 12192001"/>
              <a:gd name="connsiteY132" fmla="*/ 2330719 h 2344739"/>
              <a:gd name="connsiteX133" fmla="*/ 5432761 w 12192001"/>
              <a:gd name="connsiteY133" fmla="*/ 2319466 h 2344739"/>
              <a:gd name="connsiteX134" fmla="*/ 5381669 w 12192001"/>
              <a:gd name="connsiteY134" fmla="*/ 2301764 h 2344739"/>
              <a:gd name="connsiteX135" fmla="*/ 5261764 w 12192001"/>
              <a:gd name="connsiteY135" fmla="*/ 2281347 h 2344739"/>
              <a:gd name="connsiteX136" fmla="*/ 5222961 w 12192001"/>
              <a:gd name="connsiteY136" fmla="*/ 2270223 h 2344739"/>
              <a:gd name="connsiteX137" fmla="*/ 5174660 w 12192001"/>
              <a:gd name="connsiteY137" fmla="*/ 2267233 h 2344739"/>
              <a:gd name="connsiteX138" fmla="*/ 5156554 w 12192001"/>
              <a:gd name="connsiteY138" fmla="*/ 2260010 h 2344739"/>
              <a:gd name="connsiteX139" fmla="*/ 5142599 w 12192001"/>
              <a:gd name="connsiteY139" fmla="*/ 2256610 h 2344739"/>
              <a:gd name="connsiteX140" fmla="*/ 5139596 w 12192001"/>
              <a:gd name="connsiteY140" fmla="*/ 2254509 h 2344739"/>
              <a:gd name="connsiteX141" fmla="*/ 5121659 w 12192001"/>
              <a:gd name="connsiteY141" fmla="*/ 2243656 h 2344739"/>
              <a:gd name="connsiteX142" fmla="*/ 5065790 w 12192001"/>
              <a:gd name="connsiteY142" fmla="*/ 2250227 h 2344739"/>
              <a:gd name="connsiteX143" fmla="*/ 5011514 w 12192001"/>
              <a:gd name="connsiteY143" fmla="*/ 2233846 h 2344739"/>
              <a:gd name="connsiteX144" fmla="*/ 4840441 w 12192001"/>
              <a:gd name="connsiteY144" fmla="*/ 2209829 h 2344739"/>
              <a:gd name="connsiteX145" fmla="*/ 4762447 w 12192001"/>
              <a:gd name="connsiteY145" fmla="*/ 2182061 h 2344739"/>
              <a:gd name="connsiteX146" fmla="*/ 4723186 w 12192001"/>
              <a:gd name="connsiteY146" fmla="*/ 2173047 h 2344739"/>
              <a:gd name="connsiteX147" fmla="*/ 4721176 w 12192001"/>
              <a:gd name="connsiteY147" fmla="*/ 2172298 h 2344739"/>
              <a:gd name="connsiteX148" fmla="*/ 4722111 w 12192001"/>
              <a:gd name="connsiteY148" fmla="*/ 2172087 h 2344739"/>
              <a:gd name="connsiteX149" fmla="*/ 4717202 w 12192001"/>
              <a:gd name="connsiteY149" fmla="*/ 2170817 h 2344739"/>
              <a:gd name="connsiteX150" fmla="*/ 4721176 w 12192001"/>
              <a:gd name="connsiteY150" fmla="*/ 2172298 h 2344739"/>
              <a:gd name="connsiteX151" fmla="*/ 4715526 w 12192001"/>
              <a:gd name="connsiteY151" fmla="*/ 2173573 h 2344739"/>
              <a:gd name="connsiteX152" fmla="*/ 4515814 w 12192001"/>
              <a:gd name="connsiteY152" fmla="*/ 2163671 h 2344739"/>
              <a:gd name="connsiteX153" fmla="*/ 4428543 w 12192001"/>
              <a:gd name="connsiteY153" fmla="*/ 2153020 h 2344739"/>
              <a:gd name="connsiteX154" fmla="*/ 4362875 w 12192001"/>
              <a:gd name="connsiteY154" fmla="*/ 2151674 h 2344739"/>
              <a:gd name="connsiteX155" fmla="*/ 4316966 w 12192001"/>
              <a:gd name="connsiteY155" fmla="*/ 2158289 h 2344739"/>
              <a:gd name="connsiteX156" fmla="*/ 4315110 w 12192001"/>
              <a:gd name="connsiteY156" fmla="*/ 2156948 h 2344739"/>
              <a:gd name="connsiteX157" fmla="*/ 4295144 w 12192001"/>
              <a:gd name="connsiteY157" fmla="*/ 2155069 h 2344739"/>
              <a:gd name="connsiteX158" fmla="*/ 4290064 w 12192001"/>
              <a:gd name="connsiteY158" fmla="*/ 2157986 h 2344739"/>
              <a:gd name="connsiteX159" fmla="*/ 4276142 w 12192001"/>
              <a:gd name="connsiteY159" fmla="*/ 2157740 h 2344739"/>
              <a:gd name="connsiteX160" fmla="*/ 4248117 w 12192001"/>
              <a:gd name="connsiteY160" fmla="*/ 2160064 h 2344739"/>
              <a:gd name="connsiteX161" fmla="*/ 4202051 w 12192001"/>
              <a:gd name="connsiteY161" fmla="*/ 2157269 h 2344739"/>
              <a:gd name="connsiteX162" fmla="*/ 4201745 w 12192001"/>
              <a:gd name="connsiteY162" fmla="*/ 2156010 h 2344739"/>
              <a:gd name="connsiteX163" fmla="*/ 4191248 w 12192001"/>
              <a:gd name="connsiteY163" fmla="*/ 2150376 h 2344739"/>
              <a:gd name="connsiteX164" fmla="*/ 4142745 w 12192001"/>
              <a:gd name="connsiteY164" fmla="*/ 2134511 h 2344739"/>
              <a:gd name="connsiteX165" fmla="*/ 4083097 w 12192001"/>
              <a:gd name="connsiteY165" fmla="*/ 2107978 h 2344739"/>
              <a:gd name="connsiteX166" fmla="*/ 4074546 w 12192001"/>
              <a:gd name="connsiteY166" fmla="*/ 2107143 h 2344739"/>
              <a:gd name="connsiteX167" fmla="*/ 4074427 w 12192001"/>
              <a:gd name="connsiteY167" fmla="*/ 2106844 h 2344739"/>
              <a:gd name="connsiteX168" fmla="*/ 4065510 w 12192001"/>
              <a:gd name="connsiteY168" fmla="*/ 2105400 h 2344739"/>
              <a:gd name="connsiteX169" fmla="*/ 4058954 w 12192001"/>
              <a:gd name="connsiteY169" fmla="*/ 2105618 h 2344739"/>
              <a:gd name="connsiteX170" fmla="*/ 4042364 w 12192001"/>
              <a:gd name="connsiteY170" fmla="*/ 2103997 h 2344739"/>
              <a:gd name="connsiteX171" fmla="*/ 4036997 w 12192001"/>
              <a:gd name="connsiteY171" fmla="*/ 2101563 h 2344739"/>
              <a:gd name="connsiteX172" fmla="*/ 4035363 w 12192001"/>
              <a:gd name="connsiteY172" fmla="*/ 2097896 h 2344739"/>
              <a:gd name="connsiteX173" fmla="*/ 4033778 w 12192001"/>
              <a:gd name="connsiteY173" fmla="*/ 2098131 h 2344739"/>
              <a:gd name="connsiteX174" fmla="*/ 4004538 w 12192001"/>
              <a:gd name="connsiteY174" fmla="*/ 2085563 h 2344739"/>
              <a:gd name="connsiteX175" fmla="*/ 3936846 w 12192001"/>
              <a:gd name="connsiteY175" fmla="*/ 2068106 h 2344739"/>
              <a:gd name="connsiteX176" fmla="*/ 3897275 w 12192001"/>
              <a:gd name="connsiteY176" fmla="*/ 2062451 h 2344739"/>
              <a:gd name="connsiteX177" fmla="*/ 3789760 w 12192001"/>
              <a:gd name="connsiteY177" fmla="*/ 2042213 h 2344739"/>
              <a:gd name="connsiteX178" fmla="*/ 3682513 w 12192001"/>
              <a:gd name="connsiteY178" fmla="*/ 2018290 h 2344739"/>
              <a:gd name="connsiteX179" fmla="*/ 3610035 w 12192001"/>
              <a:gd name="connsiteY179" fmla="*/ 1986019 h 2344739"/>
              <a:gd name="connsiteX180" fmla="*/ 3603855 w 12192001"/>
              <a:gd name="connsiteY180" fmla="*/ 1987381 h 2344739"/>
              <a:gd name="connsiteX181" fmla="*/ 3594736 w 12192001"/>
              <a:gd name="connsiteY181" fmla="*/ 1987545 h 2344739"/>
              <a:gd name="connsiteX182" fmla="*/ 3594501 w 12192001"/>
              <a:gd name="connsiteY182" fmla="*/ 1987276 h 2344739"/>
              <a:gd name="connsiteX183" fmla="*/ 3585978 w 12192001"/>
              <a:gd name="connsiteY183" fmla="*/ 1987966 h 2344739"/>
              <a:gd name="connsiteX184" fmla="*/ 3536135 w 12192001"/>
              <a:gd name="connsiteY184" fmla="*/ 1978267 h 2344739"/>
              <a:gd name="connsiteX185" fmla="*/ 3473223 w 12192001"/>
              <a:gd name="connsiteY185" fmla="*/ 1974606 h 2344739"/>
              <a:gd name="connsiteX186" fmla="*/ 3400728 w 12192001"/>
              <a:gd name="connsiteY186" fmla="*/ 1962558 h 2344739"/>
              <a:gd name="connsiteX187" fmla="*/ 3363888 w 12192001"/>
              <a:gd name="connsiteY187" fmla="*/ 1979510 h 2344739"/>
              <a:gd name="connsiteX188" fmla="*/ 3344026 w 12192001"/>
              <a:gd name="connsiteY188" fmla="*/ 1981192 h 2344739"/>
              <a:gd name="connsiteX189" fmla="*/ 3341698 w 12192001"/>
              <a:gd name="connsiteY189" fmla="*/ 1980217 h 2344739"/>
              <a:gd name="connsiteX190" fmla="*/ 3262356 w 12192001"/>
              <a:gd name="connsiteY190" fmla="*/ 1986094 h 2344739"/>
              <a:gd name="connsiteX191" fmla="*/ 3142556 w 12192001"/>
              <a:gd name="connsiteY191" fmla="*/ 1993869 h 2344739"/>
              <a:gd name="connsiteX192" fmla="*/ 3030291 w 12192001"/>
              <a:gd name="connsiteY192" fmla="*/ 1996512 h 2344739"/>
              <a:gd name="connsiteX193" fmla="*/ 2781569 w 12192001"/>
              <a:gd name="connsiteY193" fmla="*/ 2018333 h 2344739"/>
              <a:gd name="connsiteX194" fmla="*/ 2646527 w 12192001"/>
              <a:gd name="connsiteY194" fmla="*/ 2028869 h 2344739"/>
              <a:gd name="connsiteX195" fmla="*/ 2568028 w 12192001"/>
              <a:gd name="connsiteY195" fmla="*/ 2002628 h 2344739"/>
              <a:gd name="connsiteX196" fmla="*/ 2443255 w 12192001"/>
              <a:gd name="connsiteY196" fmla="*/ 2016529 h 2344739"/>
              <a:gd name="connsiteX197" fmla="*/ 2315112 w 12192001"/>
              <a:gd name="connsiteY197" fmla="*/ 2024996 h 2344739"/>
              <a:gd name="connsiteX198" fmla="*/ 2208578 w 12192001"/>
              <a:gd name="connsiteY198" fmla="*/ 2019763 h 2344739"/>
              <a:gd name="connsiteX199" fmla="*/ 2094665 w 12192001"/>
              <a:gd name="connsiteY199" fmla="*/ 2003052 h 2344739"/>
              <a:gd name="connsiteX200" fmla="*/ 1997356 w 12192001"/>
              <a:gd name="connsiteY200" fmla="*/ 1995032 h 2344739"/>
              <a:gd name="connsiteX201" fmla="*/ 1928172 w 12192001"/>
              <a:gd name="connsiteY201" fmla="*/ 2016977 h 2344739"/>
              <a:gd name="connsiteX202" fmla="*/ 1921650 w 12192001"/>
              <a:gd name="connsiteY202" fmla="*/ 2012146 h 2344739"/>
              <a:gd name="connsiteX203" fmla="*/ 1873080 w 12192001"/>
              <a:gd name="connsiteY203" fmla="*/ 2013741 h 2344739"/>
              <a:gd name="connsiteX204" fmla="*/ 1786655 w 12192001"/>
              <a:gd name="connsiteY204" fmla="*/ 2041363 h 2344739"/>
              <a:gd name="connsiteX205" fmla="*/ 1738204 w 12192001"/>
              <a:gd name="connsiteY205" fmla="*/ 2036312 h 2344739"/>
              <a:gd name="connsiteX206" fmla="*/ 1675071 w 12192001"/>
              <a:gd name="connsiteY206" fmla="*/ 2019963 h 2344739"/>
              <a:gd name="connsiteX207" fmla="*/ 1608669 w 12192001"/>
              <a:gd name="connsiteY207" fmla="*/ 2013066 h 2344739"/>
              <a:gd name="connsiteX208" fmla="*/ 1496110 w 12192001"/>
              <a:gd name="connsiteY208" fmla="*/ 1987476 h 2344739"/>
              <a:gd name="connsiteX209" fmla="*/ 1149979 w 12192001"/>
              <a:gd name="connsiteY209" fmla="*/ 1938041 h 2344739"/>
              <a:gd name="connsiteX210" fmla="*/ 858269 w 12192001"/>
              <a:gd name="connsiteY210" fmla="*/ 1928608 h 2344739"/>
              <a:gd name="connsiteX211" fmla="*/ 837540 w 12192001"/>
              <a:gd name="connsiteY211" fmla="*/ 1929821 h 2344739"/>
              <a:gd name="connsiteX212" fmla="*/ 816809 w 12192001"/>
              <a:gd name="connsiteY212" fmla="*/ 1927857 h 2344739"/>
              <a:gd name="connsiteX213" fmla="*/ 811506 w 12192001"/>
              <a:gd name="connsiteY213" fmla="*/ 1930751 h 2344739"/>
              <a:gd name="connsiteX214" fmla="*/ 797041 w 12192001"/>
              <a:gd name="connsiteY214" fmla="*/ 1930446 h 2344739"/>
              <a:gd name="connsiteX215" fmla="*/ 767901 w 12192001"/>
              <a:gd name="connsiteY215" fmla="*/ 1932653 h 2344739"/>
              <a:gd name="connsiteX216" fmla="*/ 763053 w 12192001"/>
              <a:gd name="connsiteY216" fmla="*/ 1930432 h 2344739"/>
              <a:gd name="connsiteX217" fmla="*/ 720047 w 12192001"/>
              <a:gd name="connsiteY217" fmla="*/ 1929661 h 2344739"/>
              <a:gd name="connsiteX218" fmla="*/ 719742 w 12192001"/>
              <a:gd name="connsiteY218" fmla="*/ 1928399 h 2344739"/>
              <a:gd name="connsiteX219" fmla="*/ 708875 w 12192001"/>
              <a:gd name="connsiteY219" fmla="*/ 1922722 h 2344739"/>
              <a:gd name="connsiteX220" fmla="*/ 596792 w 12192001"/>
              <a:gd name="connsiteY220" fmla="*/ 1879864 h 2344739"/>
              <a:gd name="connsiteX221" fmla="*/ 578535 w 12192001"/>
              <a:gd name="connsiteY221" fmla="*/ 1877212 h 2344739"/>
              <a:gd name="connsiteX222" fmla="*/ 571717 w 12192001"/>
              <a:gd name="connsiteY222" fmla="*/ 1877401 h 2344739"/>
              <a:gd name="connsiteX223" fmla="*/ 445099 w 12192001"/>
              <a:gd name="connsiteY223" fmla="*/ 1839371 h 2344739"/>
              <a:gd name="connsiteX224" fmla="*/ 404015 w 12192001"/>
              <a:gd name="connsiteY224" fmla="*/ 1833548 h 2344739"/>
              <a:gd name="connsiteX225" fmla="*/ 292435 w 12192001"/>
              <a:gd name="connsiteY225" fmla="*/ 1812852 h 2344739"/>
              <a:gd name="connsiteX226" fmla="*/ 118381 w 12192001"/>
              <a:gd name="connsiteY226" fmla="*/ 1761047 h 2344739"/>
              <a:gd name="connsiteX227" fmla="*/ 15526 w 12192001"/>
              <a:gd name="connsiteY227" fmla="*/ 1758191 h 2344739"/>
              <a:gd name="connsiteX228" fmla="*/ 2 w 12192001"/>
              <a:gd name="connsiteY228" fmla="*/ 1752722 h 2344739"/>
              <a:gd name="connsiteX229" fmla="*/ 1 w 12192001"/>
              <a:gd name="connsiteY229" fmla="*/ 762497 h 2344739"/>
              <a:gd name="connsiteX230" fmla="*/ 0 w 12192001"/>
              <a:gd name="connsiteY230" fmla="*/ 762497 h 2344739"/>
              <a:gd name="connsiteX231" fmla="*/ 0 w 12192001"/>
              <a:gd name="connsiteY231" fmla="*/ 222213 h 2344739"/>
              <a:gd name="connsiteX232" fmla="*/ 0 w 12192001"/>
              <a:gd name="connsiteY232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310853 w 12192001"/>
              <a:gd name="connsiteY111" fmla="*/ 2131431 h 2344739"/>
              <a:gd name="connsiteX112" fmla="*/ 7218559 w 12192001"/>
              <a:gd name="connsiteY112" fmla="*/ 2156680 h 2344739"/>
              <a:gd name="connsiteX113" fmla="*/ 7201101 w 12192001"/>
              <a:gd name="connsiteY113" fmla="*/ 2161230 h 2344739"/>
              <a:gd name="connsiteX114" fmla="*/ 7197004 w 12192001"/>
              <a:gd name="connsiteY114" fmla="*/ 2166588 h 2344739"/>
              <a:gd name="connsiteX115" fmla="*/ 7170808 w 12192001"/>
              <a:gd name="connsiteY115" fmla="*/ 2171236 h 2344739"/>
              <a:gd name="connsiteX116" fmla="*/ 7096988 w 12192001"/>
              <a:gd name="connsiteY116" fmla="*/ 2183464 h 2344739"/>
              <a:gd name="connsiteX117" fmla="*/ 7018496 w 12192001"/>
              <a:gd name="connsiteY117" fmla="*/ 2183090 h 2344739"/>
              <a:gd name="connsiteX118" fmla="*/ 6904146 w 12192001"/>
              <a:gd name="connsiteY118" fmla="*/ 2212596 h 2344739"/>
              <a:gd name="connsiteX119" fmla="*/ 6708222 w 12192001"/>
              <a:gd name="connsiteY119" fmla="*/ 2240551 h 2344739"/>
              <a:gd name="connsiteX120" fmla="*/ 6549454 w 12192001"/>
              <a:gd name="connsiteY120" fmla="*/ 2269327 h 2344739"/>
              <a:gd name="connsiteX121" fmla="*/ 6317560 w 12192001"/>
              <a:gd name="connsiteY121" fmla="*/ 2316127 h 2344739"/>
              <a:gd name="connsiteX122" fmla="*/ 6168674 w 12192001"/>
              <a:gd name="connsiteY122" fmla="*/ 2318214 h 2344739"/>
              <a:gd name="connsiteX123" fmla="*/ 6073848 w 12192001"/>
              <a:gd name="connsiteY123" fmla="*/ 2338676 h 2344739"/>
              <a:gd name="connsiteX124" fmla="*/ 6068529 w 12192001"/>
              <a:gd name="connsiteY124" fmla="*/ 2337139 h 2344739"/>
              <a:gd name="connsiteX125" fmla="*/ 6048638 w 12192001"/>
              <a:gd name="connsiteY125" fmla="*/ 2337822 h 2344739"/>
              <a:gd name="connsiteX126" fmla="*/ 6041285 w 12192001"/>
              <a:gd name="connsiteY126" fmla="*/ 2329473 h 2344739"/>
              <a:gd name="connsiteX127" fmla="*/ 6010090 w 12192001"/>
              <a:gd name="connsiteY127" fmla="*/ 2324380 h 2344739"/>
              <a:gd name="connsiteX128" fmla="*/ 5957375 w 12192001"/>
              <a:gd name="connsiteY128" fmla="*/ 2328024 h 2344739"/>
              <a:gd name="connsiteX129" fmla="*/ 5758919 w 12192001"/>
              <a:gd name="connsiteY129" fmla="*/ 2343716 h 2344739"/>
              <a:gd name="connsiteX130" fmla="*/ 5626960 w 12192001"/>
              <a:gd name="connsiteY130" fmla="*/ 2344739 h 2344739"/>
              <a:gd name="connsiteX131" fmla="*/ 5470906 w 12192001"/>
              <a:gd name="connsiteY131" fmla="*/ 2330719 h 2344739"/>
              <a:gd name="connsiteX132" fmla="*/ 5432761 w 12192001"/>
              <a:gd name="connsiteY132" fmla="*/ 2319466 h 2344739"/>
              <a:gd name="connsiteX133" fmla="*/ 5381669 w 12192001"/>
              <a:gd name="connsiteY133" fmla="*/ 2301764 h 2344739"/>
              <a:gd name="connsiteX134" fmla="*/ 5261764 w 12192001"/>
              <a:gd name="connsiteY134" fmla="*/ 2281347 h 2344739"/>
              <a:gd name="connsiteX135" fmla="*/ 5222961 w 12192001"/>
              <a:gd name="connsiteY135" fmla="*/ 2270223 h 2344739"/>
              <a:gd name="connsiteX136" fmla="*/ 5174660 w 12192001"/>
              <a:gd name="connsiteY136" fmla="*/ 2267233 h 2344739"/>
              <a:gd name="connsiteX137" fmla="*/ 5156554 w 12192001"/>
              <a:gd name="connsiteY137" fmla="*/ 2260010 h 2344739"/>
              <a:gd name="connsiteX138" fmla="*/ 5142599 w 12192001"/>
              <a:gd name="connsiteY138" fmla="*/ 2256610 h 2344739"/>
              <a:gd name="connsiteX139" fmla="*/ 5139596 w 12192001"/>
              <a:gd name="connsiteY139" fmla="*/ 2254509 h 2344739"/>
              <a:gd name="connsiteX140" fmla="*/ 5121659 w 12192001"/>
              <a:gd name="connsiteY140" fmla="*/ 2243656 h 2344739"/>
              <a:gd name="connsiteX141" fmla="*/ 5065790 w 12192001"/>
              <a:gd name="connsiteY141" fmla="*/ 2250227 h 2344739"/>
              <a:gd name="connsiteX142" fmla="*/ 5011514 w 12192001"/>
              <a:gd name="connsiteY142" fmla="*/ 2233846 h 2344739"/>
              <a:gd name="connsiteX143" fmla="*/ 4840441 w 12192001"/>
              <a:gd name="connsiteY143" fmla="*/ 2209829 h 2344739"/>
              <a:gd name="connsiteX144" fmla="*/ 4762447 w 12192001"/>
              <a:gd name="connsiteY144" fmla="*/ 2182061 h 2344739"/>
              <a:gd name="connsiteX145" fmla="*/ 4723186 w 12192001"/>
              <a:gd name="connsiteY145" fmla="*/ 2173047 h 2344739"/>
              <a:gd name="connsiteX146" fmla="*/ 4721176 w 12192001"/>
              <a:gd name="connsiteY146" fmla="*/ 2172298 h 2344739"/>
              <a:gd name="connsiteX147" fmla="*/ 4722111 w 12192001"/>
              <a:gd name="connsiteY147" fmla="*/ 2172087 h 2344739"/>
              <a:gd name="connsiteX148" fmla="*/ 4717202 w 12192001"/>
              <a:gd name="connsiteY148" fmla="*/ 2170817 h 2344739"/>
              <a:gd name="connsiteX149" fmla="*/ 4721176 w 12192001"/>
              <a:gd name="connsiteY149" fmla="*/ 2172298 h 2344739"/>
              <a:gd name="connsiteX150" fmla="*/ 4715526 w 12192001"/>
              <a:gd name="connsiteY150" fmla="*/ 2173573 h 2344739"/>
              <a:gd name="connsiteX151" fmla="*/ 4515814 w 12192001"/>
              <a:gd name="connsiteY151" fmla="*/ 2163671 h 2344739"/>
              <a:gd name="connsiteX152" fmla="*/ 4428543 w 12192001"/>
              <a:gd name="connsiteY152" fmla="*/ 2153020 h 2344739"/>
              <a:gd name="connsiteX153" fmla="*/ 4362875 w 12192001"/>
              <a:gd name="connsiteY153" fmla="*/ 2151674 h 2344739"/>
              <a:gd name="connsiteX154" fmla="*/ 4316966 w 12192001"/>
              <a:gd name="connsiteY154" fmla="*/ 2158289 h 2344739"/>
              <a:gd name="connsiteX155" fmla="*/ 4315110 w 12192001"/>
              <a:gd name="connsiteY155" fmla="*/ 2156948 h 2344739"/>
              <a:gd name="connsiteX156" fmla="*/ 4295144 w 12192001"/>
              <a:gd name="connsiteY156" fmla="*/ 2155069 h 2344739"/>
              <a:gd name="connsiteX157" fmla="*/ 4290064 w 12192001"/>
              <a:gd name="connsiteY157" fmla="*/ 2157986 h 2344739"/>
              <a:gd name="connsiteX158" fmla="*/ 4276142 w 12192001"/>
              <a:gd name="connsiteY158" fmla="*/ 2157740 h 2344739"/>
              <a:gd name="connsiteX159" fmla="*/ 4248117 w 12192001"/>
              <a:gd name="connsiteY159" fmla="*/ 2160064 h 2344739"/>
              <a:gd name="connsiteX160" fmla="*/ 4202051 w 12192001"/>
              <a:gd name="connsiteY160" fmla="*/ 2157269 h 2344739"/>
              <a:gd name="connsiteX161" fmla="*/ 4201745 w 12192001"/>
              <a:gd name="connsiteY161" fmla="*/ 2156010 h 2344739"/>
              <a:gd name="connsiteX162" fmla="*/ 4191248 w 12192001"/>
              <a:gd name="connsiteY162" fmla="*/ 2150376 h 2344739"/>
              <a:gd name="connsiteX163" fmla="*/ 4142745 w 12192001"/>
              <a:gd name="connsiteY163" fmla="*/ 2134511 h 2344739"/>
              <a:gd name="connsiteX164" fmla="*/ 4083097 w 12192001"/>
              <a:gd name="connsiteY164" fmla="*/ 2107978 h 2344739"/>
              <a:gd name="connsiteX165" fmla="*/ 4074546 w 12192001"/>
              <a:gd name="connsiteY165" fmla="*/ 2107143 h 2344739"/>
              <a:gd name="connsiteX166" fmla="*/ 4074427 w 12192001"/>
              <a:gd name="connsiteY166" fmla="*/ 2106844 h 2344739"/>
              <a:gd name="connsiteX167" fmla="*/ 4065510 w 12192001"/>
              <a:gd name="connsiteY167" fmla="*/ 2105400 h 2344739"/>
              <a:gd name="connsiteX168" fmla="*/ 4058954 w 12192001"/>
              <a:gd name="connsiteY168" fmla="*/ 2105618 h 2344739"/>
              <a:gd name="connsiteX169" fmla="*/ 4042364 w 12192001"/>
              <a:gd name="connsiteY169" fmla="*/ 2103997 h 2344739"/>
              <a:gd name="connsiteX170" fmla="*/ 4036997 w 12192001"/>
              <a:gd name="connsiteY170" fmla="*/ 2101563 h 2344739"/>
              <a:gd name="connsiteX171" fmla="*/ 4035363 w 12192001"/>
              <a:gd name="connsiteY171" fmla="*/ 2097896 h 2344739"/>
              <a:gd name="connsiteX172" fmla="*/ 4033778 w 12192001"/>
              <a:gd name="connsiteY172" fmla="*/ 2098131 h 2344739"/>
              <a:gd name="connsiteX173" fmla="*/ 4004538 w 12192001"/>
              <a:gd name="connsiteY173" fmla="*/ 2085563 h 2344739"/>
              <a:gd name="connsiteX174" fmla="*/ 3936846 w 12192001"/>
              <a:gd name="connsiteY174" fmla="*/ 2068106 h 2344739"/>
              <a:gd name="connsiteX175" fmla="*/ 3897275 w 12192001"/>
              <a:gd name="connsiteY175" fmla="*/ 2062451 h 2344739"/>
              <a:gd name="connsiteX176" fmla="*/ 3789760 w 12192001"/>
              <a:gd name="connsiteY176" fmla="*/ 2042213 h 2344739"/>
              <a:gd name="connsiteX177" fmla="*/ 3682513 w 12192001"/>
              <a:gd name="connsiteY177" fmla="*/ 2018290 h 2344739"/>
              <a:gd name="connsiteX178" fmla="*/ 3610035 w 12192001"/>
              <a:gd name="connsiteY178" fmla="*/ 1986019 h 2344739"/>
              <a:gd name="connsiteX179" fmla="*/ 3603855 w 12192001"/>
              <a:gd name="connsiteY179" fmla="*/ 1987381 h 2344739"/>
              <a:gd name="connsiteX180" fmla="*/ 3594736 w 12192001"/>
              <a:gd name="connsiteY180" fmla="*/ 1987545 h 2344739"/>
              <a:gd name="connsiteX181" fmla="*/ 3594501 w 12192001"/>
              <a:gd name="connsiteY181" fmla="*/ 1987276 h 2344739"/>
              <a:gd name="connsiteX182" fmla="*/ 3585978 w 12192001"/>
              <a:gd name="connsiteY182" fmla="*/ 1987966 h 2344739"/>
              <a:gd name="connsiteX183" fmla="*/ 3536135 w 12192001"/>
              <a:gd name="connsiteY183" fmla="*/ 1978267 h 2344739"/>
              <a:gd name="connsiteX184" fmla="*/ 3473223 w 12192001"/>
              <a:gd name="connsiteY184" fmla="*/ 1974606 h 2344739"/>
              <a:gd name="connsiteX185" fmla="*/ 3400728 w 12192001"/>
              <a:gd name="connsiteY185" fmla="*/ 1962558 h 2344739"/>
              <a:gd name="connsiteX186" fmla="*/ 3363888 w 12192001"/>
              <a:gd name="connsiteY186" fmla="*/ 1979510 h 2344739"/>
              <a:gd name="connsiteX187" fmla="*/ 3344026 w 12192001"/>
              <a:gd name="connsiteY187" fmla="*/ 1981192 h 2344739"/>
              <a:gd name="connsiteX188" fmla="*/ 3341698 w 12192001"/>
              <a:gd name="connsiteY188" fmla="*/ 1980217 h 2344739"/>
              <a:gd name="connsiteX189" fmla="*/ 3262356 w 12192001"/>
              <a:gd name="connsiteY189" fmla="*/ 1986094 h 2344739"/>
              <a:gd name="connsiteX190" fmla="*/ 3142556 w 12192001"/>
              <a:gd name="connsiteY190" fmla="*/ 1993869 h 2344739"/>
              <a:gd name="connsiteX191" fmla="*/ 3030291 w 12192001"/>
              <a:gd name="connsiteY191" fmla="*/ 1996512 h 2344739"/>
              <a:gd name="connsiteX192" fmla="*/ 2781569 w 12192001"/>
              <a:gd name="connsiteY192" fmla="*/ 2018333 h 2344739"/>
              <a:gd name="connsiteX193" fmla="*/ 2646527 w 12192001"/>
              <a:gd name="connsiteY193" fmla="*/ 2028869 h 2344739"/>
              <a:gd name="connsiteX194" fmla="*/ 2568028 w 12192001"/>
              <a:gd name="connsiteY194" fmla="*/ 2002628 h 2344739"/>
              <a:gd name="connsiteX195" fmla="*/ 2443255 w 12192001"/>
              <a:gd name="connsiteY195" fmla="*/ 2016529 h 2344739"/>
              <a:gd name="connsiteX196" fmla="*/ 2315112 w 12192001"/>
              <a:gd name="connsiteY196" fmla="*/ 2024996 h 2344739"/>
              <a:gd name="connsiteX197" fmla="*/ 2208578 w 12192001"/>
              <a:gd name="connsiteY197" fmla="*/ 2019763 h 2344739"/>
              <a:gd name="connsiteX198" fmla="*/ 2094665 w 12192001"/>
              <a:gd name="connsiteY198" fmla="*/ 2003052 h 2344739"/>
              <a:gd name="connsiteX199" fmla="*/ 1997356 w 12192001"/>
              <a:gd name="connsiteY199" fmla="*/ 1995032 h 2344739"/>
              <a:gd name="connsiteX200" fmla="*/ 1928172 w 12192001"/>
              <a:gd name="connsiteY200" fmla="*/ 2016977 h 2344739"/>
              <a:gd name="connsiteX201" fmla="*/ 1921650 w 12192001"/>
              <a:gd name="connsiteY201" fmla="*/ 2012146 h 2344739"/>
              <a:gd name="connsiteX202" fmla="*/ 1873080 w 12192001"/>
              <a:gd name="connsiteY202" fmla="*/ 2013741 h 2344739"/>
              <a:gd name="connsiteX203" fmla="*/ 1786655 w 12192001"/>
              <a:gd name="connsiteY203" fmla="*/ 2041363 h 2344739"/>
              <a:gd name="connsiteX204" fmla="*/ 1738204 w 12192001"/>
              <a:gd name="connsiteY204" fmla="*/ 2036312 h 2344739"/>
              <a:gd name="connsiteX205" fmla="*/ 1675071 w 12192001"/>
              <a:gd name="connsiteY205" fmla="*/ 2019963 h 2344739"/>
              <a:gd name="connsiteX206" fmla="*/ 1608669 w 12192001"/>
              <a:gd name="connsiteY206" fmla="*/ 2013066 h 2344739"/>
              <a:gd name="connsiteX207" fmla="*/ 1496110 w 12192001"/>
              <a:gd name="connsiteY207" fmla="*/ 1987476 h 2344739"/>
              <a:gd name="connsiteX208" fmla="*/ 1149979 w 12192001"/>
              <a:gd name="connsiteY208" fmla="*/ 1938041 h 2344739"/>
              <a:gd name="connsiteX209" fmla="*/ 858269 w 12192001"/>
              <a:gd name="connsiteY209" fmla="*/ 1928608 h 2344739"/>
              <a:gd name="connsiteX210" fmla="*/ 837540 w 12192001"/>
              <a:gd name="connsiteY210" fmla="*/ 1929821 h 2344739"/>
              <a:gd name="connsiteX211" fmla="*/ 816809 w 12192001"/>
              <a:gd name="connsiteY211" fmla="*/ 1927857 h 2344739"/>
              <a:gd name="connsiteX212" fmla="*/ 811506 w 12192001"/>
              <a:gd name="connsiteY212" fmla="*/ 1930751 h 2344739"/>
              <a:gd name="connsiteX213" fmla="*/ 797041 w 12192001"/>
              <a:gd name="connsiteY213" fmla="*/ 1930446 h 2344739"/>
              <a:gd name="connsiteX214" fmla="*/ 767901 w 12192001"/>
              <a:gd name="connsiteY214" fmla="*/ 1932653 h 2344739"/>
              <a:gd name="connsiteX215" fmla="*/ 763053 w 12192001"/>
              <a:gd name="connsiteY215" fmla="*/ 1930432 h 2344739"/>
              <a:gd name="connsiteX216" fmla="*/ 720047 w 12192001"/>
              <a:gd name="connsiteY216" fmla="*/ 1929661 h 2344739"/>
              <a:gd name="connsiteX217" fmla="*/ 719742 w 12192001"/>
              <a:gd name="connsiteY217" fmla="*/ 1928399 h 2344739"/>
              <a:gd name="connsiteX218" fmla="*/ 708875 w 12192001"/>
              <a:gd name="connsiteY218" fmla="*/ 1922722 h 2344739"/>
              <a:gd name="connsiteX219" fmla="*/ 596792 w 12192001"/>
              <a:gd name="connsiteY219" fmla="*/ 1879864 h 2344739"/>
              <a:gd name="connsiteX220" fmla="*/ 578535 w 12192001"/>
              <a:gd name="connsiteY220" fmla="*/ 1877212 h 2344739"/>
              <a:gd name="connsiteX221" fmla="*/ 571717 w 12192001"/>
              <a:gd name="connsiteY221" fmla="*/ 1877401 h 2344739"/>
              <a:gd name="connsiteX222" fmla="*/ 445099 w 12192001"/>
              <a:gd name="connsiteY222" fmla="*/ 1839371 h 2344739"/>
              <a:gd name="connsiteX223" fmla="*/ 404015 w 12192001"/>
              <a:gd name="connsiteY223" fmla="*/ 1833548 h 2344739"/>
              <a:gd name="connsiteX224" fmla="*/ 292435 w 12192001"/>
              <a:gd name="connsiteY224" fmla="*/ 1812852 h 2344739"/>
              <a:gd name="connsiteX225" fmla="*/ 118381 w 12192001"/>
              <a:gd name="connsiteY225" fmla="*/ 1761047 h 2344739"/>
              <a:gd name="connsiteX226" fmla="*/ 15526 w 12192001"/>
              <a:gd name="connsiteY226" fmla="*/ 1758191 h 2344739"/>
              <a:gd name="connsiteX227" fmla="*/ 2 w 12192001"/>
              <a:gd name="connsiteY227" fmla="*/ 1752722 h 2344739"/>
              <a:gd name="connsiteX228" fmla="*/ 1 w 12192001"/>
              <a:gd name="connsiteY228" fmla="*/ 762497 h 2344739"/>
              <a:gd name="connsiteX229" fmla="*/ 0 w 12192001"/>
              <a:gd name="connsiteY229" fmla="*/ 762497 h 2344739"/>
              <a:gd name="connsiteX230" fmla="*/ 0 w 12192001"/>
              <a:gd name="connsiteY230" fmla="*/ 222213 h 2344739"/>
              <a:gd name="connsiteX231" fmla="*/ 0 w 12192001"/>
              <a:gd name="connsiteY231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218559 w 12192001"/>
              <a:gd name="connsiteY111" fmla="*/ 2156680 h 2344739"/>
              <a:gd name="connsiteX112" fmla="*/ 7201101 w 12192001"/>
              <a:gd name="connsiteY112" fmla="*/ 2161230 h 2344739"/>
              <a:gd name="connsiteX113" fmla="*/ 7197004 w 12192001"/>
              <a:gd name="connsiteY113" fmla="*/ 2166588 h 2344739"/>
              <a:gd name="connsiteX114" fmla="*/ 7170808 w 12192001"/>
              <a:gd name="connsiteY114" fmla="*/ 2171236 h 2344739"/>
              <a:gd name="connsiteX115" fmla="*/ 7096988 w 12192001"/>
              <a:gd name="connsiteY115" fmla="*/ 2183464 h 2344739"/>
              <a:gd name="connsiteX116" fmla="*/ 7018496 w 12192001"/>
              <a:gd name="connsiteY116" fmla="*/ 2183090 h 2344739"/>
              <a:gd name="connsiteX117" fmla="*/ 6904146 w 12192001"/>
              <a:gd name="connsiteY117" fmla="*/ 2212596 h 2344739"/>
              <a:gd name="connsiteX118" fmla="*/ 6708222 w 12192001"/>
              <a:gd name="connsiteY118" fmla="*/ 2240551 h 2344739"/>
              <a:gd name="connsiteX119" fmla="*/ 6549454 w 12192001"/>
              <a:gd name="connsiteY119" fmla="*/ 2269327 h 2344739"/>
              <a:gd name="connsiteX120" fmla="*/ 6317560 w 12192001"/>
              <a:gd name="connsiteY120" fmla="*/ 2316127 h 2344739"/>
              <a:gd name="connsiteX121" fmla="*/ 6168674 w 12192001"/>
              <a:gd name="connsiteY121" fmla="*/ 2318214 h 2344739"/>
              <a:gd name="connsiteX122" fmla="*/ 6073848 w 12192001"/>
              <a:gd name="connsiteY122" fmla="*/ 2338676 h 2344739"/>
              <a:gd name="connsiteX123" fmla="*/ 6068529 w 12192001"/>
              <a:gd name="connsiteY123" fmla="*/ 2337139 h 2344739"/>
              <a:gd name="connsiteX124" fmla="*/ 6048638 w 12192001"/>
              <a:gd name="connsiteY124" fmla="*/ 2337822 h 2344739"/>
              <a:gd name="connsiteX125" fmla="*/ 6041285 w 12192001"/>
              <a:gd name="connsiteY125" fmla="*/ 2329473 h 2344739"/>
              <a:gd name="connsiteX126" fmla="*/ 6010090 w 12192001"/>
              <a:gd name="connsiteY126" fmla="*/ 2324380 h 2344739"/>
              <a:gd name="connsiteX127" fmla="*/ 5957375 w 12192001"/>
              <a:gd name="connsiteY127" fmla="*/ 2328024 h 2344739"/>
              <a:gd name="connsiteX128" fmla="*/ 5758919 w 12192001"/>
              <a:gd name="connsiteY128" fmla="*/ 2343716 h 2344739"/>
              <a:gd name="connsiteX129" fmla="*/ 5626960 w 12192001"/>
              <a:gd name="connsiteY129" fmla="*/ 2344739 h 2344739"/>
              <a:gd name="connsiteX130" fmla="*/ 5470906 w 12192001"/>
              <a:gd name="connsiteY130" fmla="*/ 2330719 h 2344739"/>
              <a:gd name="connsiteX131" fmla="*/ 5432761 w 12192001"/>
              <a:gd name="connsiteY131" fmla="*/ 2319466 h 2344739"/>
              <a:gd name="connsiteX132" fmla="*/ 5381669 w 12192001"/>
              <a:gd name="connsiteY132" fmla="*/ 2301764 h 2344739"/>
              <a:gd name="connsiteX133" fmla="*/ 5261764 w 12192001"/>
              <a:gd name="connsiteY133" fmla="*/ 2281347 h 2344739"/>
              <a:gd name="connsiteX134" fmla="*/ 5222961 w 12192001"/>
              <a:gd name="connsiteY134" fmla="*/ 2270223 h 2344739"/>
              <a:gd name="connsiteX135" fmla="*/ 5174660 w 12192001"/>
              <a:gd name="connsiteY135" fmla="*/ 2267233 h 2344739"/>
              <a:gd name="connsiteX136" fmla="*/ 5156554 w 12192001"/>
              <a:gd name="connsiteY136" fmla="*/ 2260010 h 2344739"/>
              <a:gd name="connsiteX137" fmla="*/ 5142599 w 12192001"/>
              <a:gd name="connsiteY137" fmla="*/ 2256610 h 2344739"/>
              <a:gd name="connsiteX138" fmla="*/ 5139596 w 12192001"/>
              <a:gd name="connsiteY138" fmla="*/ 2254509 h 2344739"/>
              <a:gd name="connsiteX139" fmla="*/ 5121659 w 12192001"/>
              <a:gd name="connsiteY139" fmla="*/ 2243656 h 2344739"/>
              <a:gd name="connsiteX140" fmla="*/ 5065790 w 12192001"/>
              <a:gd name="connsiteY140" fmla="*/ 2250227 h 2344739"/>
              <a:gd name="connsiteX141" fmla="*/ 5011514 w 12192001"/>
              <a:gd name="connsiteY141" fmla="*/ 2233846 h 2344739"/>
              <a:gd name="connsiteX142" fmla="*/ 4840441 w 12192001"/>
              <a:gd name="connsiteY142" fmla="*/ 2209829 h 2344739"/>
              <a:gd name="connsiteX143" fmla="*/ 4762447 w 12192001"/>
              <a:gd name="connsiteY143" fmla="*/ 2182061 h 2344739"/>
              <a:gd name="connsiteX144" fmla="*/ 4723186 w 12192001"/>
              <a:gd name="connsiteY144" fmla="*/ 2173047 h 2344739"/>
              <a:gd name="connsiteX145" fmla="*/ 4721176 w 12192001"/>
              <a:gd name="connsiteY145" fmla="*/ 2172298 h 2344739"/>
              <a:gd name="connsiteX146" fmla="*/ 4722111 w 12192001"/>
              <a:gd name="connsiteY146" fmla="*/ 2172087 h 2344739"/>
              <a:gd name="connsiteX147" fmla="*/ 4717202 w 12192001"/>
              <a:gd name="connsiteY147" fmla="*/ 2170817 h 2344739"/>
              <a:gd name="connsiteX148" fmla="*/ 4721176 w 12192001"/>
              <a:gd name="connsiteY148" fmla="*/ 2172298 h 2344739"/>
              <a:gd name="connsiteX149" fmla="*/ 4715526 w 12192001"/>
              <a:gd name="connsiteY149" fmla="*/ 2173573 h 2344739"/>
              <a:gd name="connsiteX150" fmla="*/ 4515814 w 12192001"/>
              <a:gd name="connsiteY150" fmla="*/ 2163671 h 2344739"/>
              <a:gd name="connsiteX151" fmla="*/ 4428543 w 12192001"/>
              <a:gd name="connsiteY151" fmla="*/ 2153020 h 2344739"/>
              <a:gd name="connsiteX152" fmla="*/ 4362875 w 12192001"/>
              <a:gd name="connsiteY152" fmla="*/ 2151674 h 2344739"/>
              <a:gd name="connsiteX153" fmla="*/ 4316966 w 12192001"/>
              <a:gd name="connsiteY153" fmla="*/ 2158289 h 2344739"/>
              <a:gd name="connsiteX154" fmla="*/ 4315110 w 12192001"/>
              <a:gd name="connsiteY154" fmla="*/ 2156948 h 2344739"/>
              <a:gd name="connsiteX155" fmla="*/ 4295144 w 12192001"/>
              <a:gd name="connsiteY155" fmla="*/ 2155069 h 2344739"/>
              <a:gd name="connsiteX156" fmla="*/ 4290064 w 12192001"/>
              <a:gd name="connsiteY156" fmla="*/ 2157986 h 2344739"/>
              <a:gd name="connsiteX157" fmla="*/ 4276142 w 12192001"/>
              <a:gd name="connsiteY157" fmla="*/ 2157740 h 2344739"/>
              <a:gd name="connsiteX158" fmla="*/ 4248117 w 12192001"/>
              <a:gd name="connsiteY158" fmla="*/ 2160064 h 2344739"/>
              <a:gd name="connsiteX159" fmla="*/ 4202051 w 12192001"/>
              <a:gd name="connsiteY159" fmla="*/ 2157269 h 2344739"/>
              <a:gd name="connsiteX160" fmla="*/ 4201745 w 12192001"/>
              <a:gd name="connsiteY160" fmla="*/ 2156010 h 2344739"/>
              <a:gd name="connsiteX161" fmla="*/ 4191248 w 12192001"/>
              <a:gd name="connsiteY161" fmla="*/ 2150376 h 2344739"/>
              <a:gd name="connsiteX162" fmla="*/ 4142745 w 12192001"/>
              <a:gd name="connsiteY162" fmla="*/ 2134511 h 2344739"/>
              <a:gd name="connsiteX163" fmla="*/ 4083097 w 12192001"/>
              <a:gd name="connsiteY163" fmla="*/ 2107978 h 2344739"/>
              <a:gd name="connsiteX164" fmla="*/ 4074546 w 12192001"/>
              <a:gd name="connsiteY164" fmla="*/ 2107143 h 2344739"/>
              <a:gd name="connsiteX165" fmla="*/ 4074427 w 12192001"/>
              <a:gd name="connsiteY165" fmla="*/ 2106844 h 2344739"/>
              <a:gd name="connsiteX166" fmla="*/ 4065510 w 12192001"/>
              <a:gd name="connsiteY166" fmla="*/ 2105400 h 2344739"/>
              <a:gd name="connsiteX167" fmla="*/ 4058954 w 12192001"/>
              <a:gd name="connsiteY167" fmla="*/ 2105618 h 2344739"/>
              <a:gd name="connsiteX168" fmla="*/ 4042364 w 12192001"/>
              <a:gd name="connsiteY168" fmla="*/ 2103997 h 2344739"/>
              <a:gd name="connsiteX169" fmla="*/ 4036997 w 12192001"/>
              <a:gd name="connsiteY169" fmla="*/ 2101563 h 2344739"/>
              <a:gd name="connsiteX170" fmla="*/ 4035363 w 12192001"/>
              <a:gd name="connsiteY170" fmla="*/ 2097896 h 2344739"/>
              <a:gd name="connsiteX171" fmla="*/ 4033778 w 12192001"/>
              <a:gd name="connsiteY171" fmla="*/ 2098131 h 2344739"/>
              <a:gd name="connsiteX172" fmla="*/ 4004538 w 12192001"/>
              <a:gd name="connsiteY172" fmla="*/ 2085563 h 2344739"/>
              <a:gd name="connsiteX173" fmla="*/ 3936846 w 12192001"/>
              <a:gd name="connsiteY173" fmla="*/ 2068106 h 2344739"/>
              <a:gd name="connsiteX174" fmla="*/ 3897275 w 12192001"/>
              <a:gd name="connsiteY174" fmla="*/ 2062451 h 2344739"/>
              <a:gd name="connsiteX175" fmla="*/ 3789760 w 12192001"/>
              <a:gd name="connsiteY175" fmla="*/ 2042213 h 2344739"/>
              <a:gd name="connsiteX176" fmla="*/ 3682513 w 12192001"/>
              <a:gd name="connsiteY176" fmla="*/ 2018290 h 2344739"/>
              <a:gd name="connsiteX177" fmla="*/ 3610035 w 12192001"/>
              <a:gd name="connsiteY177" fmla="*/ 1986019 h 2344739"/>
              <a:gd name="connsiteX178" fmla="*/ 3603855 w 12192001"/>
              <a:gd name="connsiteY178" fmla="*/ 1987381 h 2344739"/>
              <a:gd name="connsiteX179" fmla="*/ 3594736 w 12192001"/>
              <a:gd name="connsiteY179" fmla="*/ 1987545 h 2344739"/>
              <a:gd name="connsiteX180" fmla="*/ 3594501 w 12192001"/>
              <a:gd name="connsiteY180" fmla="*/ 1987276 h 2344739"/>
              <a:gd name="connsiteX181" fmla="*/ 3585978 w 12192001"/>
              <a:gd name="connsiteY181" fmla="*/ 1987966 h 2344739"/>
              <a:gd name="connsiteX182" fmla="*/ 3536135 w 12192001"/>
              <a:gd name="connsiteY182" fmla="*/ 1978267 h 2344739"/>
              <a:gd name="connsiteX183" fmla="*/ 3473223 w 12192001"/>
              <a:gd name="connsiteY183" fmla="*/ 1974606 h 2344739"/>
              <a:gd name="connsiteX184" fmla="*/ 3400728 w 12192001"/>
              <a:gd name="connsiteY184" fmla="*/ 1962558 h 2344739"/>
              <a:gd name="connsiteX185" fmla="*/ 3363888 w 12192001"/>
              <a:gd name="connsiteY185" fmla="*/ 1979510 h 2344739"/>
              <a:gd name="connsiteX186" fmla="*/ 3344026 w 12192001"/>
              <a:gd name="connsiteY186" fmla="*/ 1981192 h 2344739"/>
              <a:gd name="connsiteX187" fmla="*/ 3341698 w 12192001"/>
              <a:gd name="connsiteY187" fmla="*/ 1980217 h 2344739"/>
              <a:gd name="connsiteX188" fmla="*/ 3262356 w 12192001"/>
              <a:gd name="connsiteY188" fmla="*/ 1986094 h 2344739"/>
              <a:gd name="connsiteX189" fmla="*/ 3142556 w 12192001"/>
              <a:gd name="connsiteY189" fmla="*/ 1993869 h 2344739"/>
              <a:gd name="connsiteX190" fmla="*/ 3030291 w 12192001"/>
              <a:gd name="connsiteY190" fmla="*/ 1996512 h 2344739"/>
              <a:gd name="connsiteX191" fmla="*/ 2781569 w 12192001"/>
              <a:gd name="connsiteY191" fmla="*/ 2018333 h 2344739"/>
              <a:gd name="connsiteX192" fmla="*/ 2646527 w 12192001"/>
              <a:gd name="connsiteY192" fmla="*/ 2028869 h 2344739"/>
              <a:gd name="connsiteX193" fmla="*/ 2568028 w 12192001"/>
              <a:gd name="connsiteY193" fmla="*/ 2002628 h 2344739"/>
              <a:gd name="connsiteX194" fmla="*/ 2443255 w 12192001"/>
              <a:gd name="connsiteY194" fmla="*/ 2016529 h 2344739"/>
              <a:gd name="connsiteX195" fmla="*/ 2315112 w 12192001"/>
              <a:gd name="connsiteY195" fmla="*/ 2024996 h 2344739"/>
              <a:gd name="connsiteX196" fmla="*/ 2208578 w 12192001"/>
              <a:gd name="connsiteY196" fmla="*/ 2019763 h 2344739"/>
              <a:gd name="connsiteX197" fmla="*/ 2094665 w 12192001"/>
              <a:gd name="connsiteY197" fmla="*/ 2003052 h 2344739"/>
              <a:gd name="connsiteX198" fmla="*/ 1997356 w 12192001"/>
              <a:gd name="connsiteY198" fmla="*/ 1995032 h 2344739"/>
              <a:gd name="connsiteX199" fmla="*/ 1928172 w 12192001"/>
              <a:gd name="connsiteY199" fmla="*/ 2016977 h 2344739"/>
              <a:gd name="connsiteX200" fmla="*/ 1921650 w 12192001"/>
              <a:gd name="connsiteY200" fmla="*/ 2012146 h 2344739"/>
              <a:gd name="connsiteX201" fmla="*/ 1873080 w 12192001"/>
              <a:gd name="connsiteY201" fmla="*/ 2013741 h 2344739"/>
              <a:gd name="connsiteX202" fmla="*/ 1786655 w 12192001"/>
              <a:gd name="connsiteY202" fmla="*/ 2041363 h 2344739"/>
              <a:gd name="connsiteX203" fmla="*/ 1738204 w 12192001"/>
              <a:gd name="connsiteY203" fmla="*/ 2036312 h 2344739"/>
              <a:gd name="connsiteX204" fmla="*/ 1675071 w 12192001"/>
              <a:gd name="connsiteY204" fmla="*/ 2019963 h 2344739"/>
              <a:gd name="connsiteX205" fmla="*/ 1608669 w 12192001"/>
              <a:gd name="connsiteY205" fmla="*/ 2013066 h 2344739"/>
              <a:gd name="connsiteX206" fmla="*/ 1496110 w 12192001"/>
              <a:gd name="connsiteY206" fmla="*/ 1987476 h 2344739"/>
              <a:gd name="connsiteX207" fmla="*/ 1149979 w 12192001"/>
              <a:gd name="connsiteY207" fmla="*/ 1938041 h 2344739"/>
              <a:gd name="connsiteX208" fmla="*/ 858269 w 12192001"/>
              <a:gd name="connsiteY208" fmla="*/ 1928608 h 2344739"/>
              <a:gd name="connsiteX209" fmla="*/ 837540 w 12192001"/>
              <a:gd name="connsiteY209" fmla="*/ 1929821 h 2344739"/>
              <a:gd name="connsiteX210" fmla="*/ 816809 w 12192001"/>
              <a:gd name="connsiteY210" fmla="*/ 1927857 h 2344739"/>
              <a:gd name="connsiteX211" fmla="*/ 811506 w 12192001"/>
              <a:gd name="connsiteY211" fmla="*/ 1930751 h 2344739"/>
              <a:gd name="connsiteX212" fmla="*/ 797041 w 12192001"/>
              <a:gd name="connsiteY212" fmla="*/ 1930446 h 2344739"/>
              <a:gd name="connsiteX213" fmla="*/ 767901 w 12192001"/>
              <a:gd name="connsiteY213" fmla="*/ 1932653 h 2344739"/>
              <a:gd name="connsiteX214" fmla="*/ 763053 w 12192001"/>
              <a:gd name="connsiteY214" fmla="*/ 1930432 h 2344739"/>
              <a:gd name="connsiteX215" fmla="*/ 720047 w 12192001"/>
              <a:gd name="connsiteY215" fmla="*/ 1929661 h 2344739"/>
              <a:gd name="connsiteX216" fmla="*/ 719742 w 12192001"/>
              <a:gd name="connsiteY216" fmla="*/ 1928399 h 2344739"/>
              <a:gd name="connsiteX217" fmla="*/ 708875 w 12192001"/>
              <a:gd name="connsiteY217" fmla="*/ 1922722 h 2344739"/>
              <a:gd name="connsiteX218" fmla="*/ 596792 w 12192001"/>
              <a:gd name="connsiteY218" fmla="*/ 1879864 h 2344739"/>
              <a:gd name="connsiteX219" fmla="*/ 578535 w 12192001"/>
              <a:gd name="connsiteY219" fmla="*/ 1877212 h 2344739"/>
              <a:gd name="connsiteX220" fmla="*/ 571717 w 12192001"/>
              <a:gd name="connsiteY220" fmla="*/ 1877401 h 2344739"/>
              <a:gd name="connsiteX221" fmla="*/ 445099 w 12192001"/>
              <a:gd name="connsiteY221" fmla="*/ 1839371 h 2344739"/>
              <a:gd name="connsiteX222" fmla="*/ 404015 w 12192001"/>
              <a:gd name="connsiteY222" fmla="*/ 1833548 h 2344739"/>
              <a:gd name="connsiteX223" fmla="*/ 292435 w 12192001"/>
              <a:gd name="connsiteY223" fmla="*/ 1812852 h 2344739"/>
              <a:gd name="connsiteX224" fmla="*/ 118381 w 12192001"/>
              <a:gd name="connsiteY224" fmla="*/ 1761047 h 2344739"/>
              <a:gd name="connsiteX225" fmla="*/ 15526 w 12192001"/>
              <a:gd name="connsiteY225" fmla="*/ 1758191 h 2344739"/>
              <a:gd name="connsiteX226" fmla="*/ 2 w 12192001"/>
              <a:gd name="connsiteY226" fmla="*/ 1752722 h 2344739"/>
              <a:gd name="connsiteX227" fmla="*/ 1 w 12192001"/>
              <a:gd name="connsiteY227" fmla="*/ 762497 h 2344739"/>
              <a:gd name="connsiteX228" fmla="*/ 0 w 12192001"/>
              <a:gd name="connsiteY228" fmla="*/ 762497 h 2344739"/>
              <a:gd name="connsiteX229" fmla="*/ 0 w 12192001"/>
              <a:gd name="connsiteY229" fmla="*/ 222213 h 2344739"/>
              <a:gd name="connsiteX230" fmla="*/ 0 w 12192001"/>
              <a:gd name="connsiteY230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20047 w 12192001"/>
              <a:gd name="connsiteY213" fmla="*/ 1929661 h 2344739"/>
              <a:gd name="connsiteX214" fmla="*/ 719742 w 12192001"/>
              <a:gd name="connsiteY214" fmla="*/ 1928399 h 2344739"/>
              <a:gd name="connsiteX215" fmla="*/ 708875 w 12192001"/>
              <a:gd name="connsiteY215" fmla="*/ 1922722 h 2344739"/>
              <a:gd name="connsiteX216" fmla="*/ 596792 w 12192001"/>
              <a:gd name="connsiteY216" fmla="*/ 1879864 h 2344739"/>
              <a:gd name="connsiteX217" fmla="*/ 578535 w 12192001"/>
              <a:gd name="connsiteY217" fmla="*/ 1877212 h 2344739"/>
              <a:gd name="connsiteX218" fmla="*/ 571717 w 12192001"/>
              <a:gd name="connsiteY218" fmla="*/ 1877401 h 2344739"/>
              <a:gd name="connsiteX219" fmla="*/ 445099 w 12192001"/>
              <a:gd name="connsiteY219" fmla="*/ 1839371 h 2344739"/>
              <a:gd name="connsiteX220" fmla="*/ 404015 w 12192001"/>
              <a:gd name="connsiteY220" fmla="*/ 1833548 h 2344739"/>
              <a:gd name="connsiteX221" fmla="*/ 292435 w 12192001"/>
              <a:gd name="connsiteY221" fmla="*/ 1812852 h 2344739"/>
              <a:gd name="connsiteX222" fmla="*/ 118381 w 12192001"/>
              <a:gd name="connsiteY222" fmla="*/ 1761047 h 2344739"/>
              <a:gd name="connsiteX223" fmla="*/ 15526 w 12192001"/>
              <a:gd name="connsiteY223" fmla="*/ 1758191 h 2344739"/>
              <a:gd name="connsiteX224" fmla="*/ 2 w 12192001"/>
              <a:gd name="connsiteY224" fmla="*/ 1752722 h 2344739"/>
              <a:gd name="connsiteX225" fmla="*/ 1 w 12192001"/>
              <a:gd name="connsiteY225" fmla="*/ 762497 h 2344739"/>
              <a:gd name="connsiteX226" fmla="*/ 0 w 12192001"/>
              <a:gd name="connsiteY226" fmla="*/ 762497 h 2344739"/>
              <a:gd name="connsiteX227" fmla="*/ 0 w 12192001"/>
              <a:gd name="connsiteY227" fmla="*/ 222213 h 2344739"/>
              <a:gd name="connsiteX228" fmla="*/ 0 w 12192001"/>
              <a:gd name="connsiteY228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67901 w 12192001"/>
              <a:gd name="connsiteY211" fmla="*/ 1932653 h 2344739"/>
              <a:gd name="connsiteX212" fmla="*/ 720047 w 12192001"/>
              <a:gd name="connsiteY212" fmla="*/ 1929661 h 2344739"/>
              <a:gd name="connsiteX213" fmla="*/ 719742 w 12192001"/>
              <a:gd name="connsiteY213" fmla="*/ 1928399 h 2344739"/>
              <a:gd name="connsiteX214" fmla="*/ 708875 w 12192001"/>
              <a:gd name="connsiteY214" fmla="*/ 1922722 h 2344739"/>
              <a:gd name="connsiteX215" fmla="*/ 596792 w 12192001"/>
              <a:gd name="connsiteY215" fmla="*/ 1879864 h 2344739"/>
              <a:gd name="connsiteX216" fmla="*/ 578535 w 12192001"/>
              <a:gd name="connsiteY216" fmla="*/ 1877212 h 2344739"/>
              <a:gd name="connsiteX217" fmla="*/ 571717 w 12192001"/>
              <a:gd name="connsiteY217" fmla="*/ 1877401 h 2344739"/>
              <a:gd name="connsiteX218" fmla="*/ 445099 w 12192001"/>
              <a:gd name="connsiteY218" fmla="*/ 1839371 h 2344739"/>
              <a:gd name="connsiteX219" fmla="*/ 404015 w 12192001"/>
              <a:gd name="connsiteY219" fmla="*/ 1833548 h 2344739"/>
              <a:gd name="connsiteX220" fmla="*/ 292435 w 12192001"/>
              <a:gd name="connsiteY220" fmla="*/ 1812852 h 2344739"/>
              <a:gd name="connsiteX221" fmla="*/ 118381 w 12192001"/>
              <a:gd name="connsiteY221" fmla="*/ 1761047 h 2344739"/>
              <a:gd name="connsiteX222" fmla="*/ 15526 w 12192001"/>
              <a:gd name="connsiteY222" fmla="*/ 1758191 h 2344739"/>
              <a:gd name="connsiteX223" fmla="*/ 2 w 12192001"/>
              <a:gd name="connsiteY223" fmla="*/ 1752722 h 2344739"/>
              <a:gd name="connsiteX224" fmla="*/ 1 w 12192001"/>
              <a:gd name="connsiteY224" fmla="*/ 762497 h 2344739"/>
              <a:gd name="connsiteX225" fmla="*/ 0 w 12192001"/>
              <a:gd name="connsiteY225" fmla="*/ 762497 h 2344739"/>
              <a:gd name="connsiteX226" fmla="*/ 0 w 12192001"/>
              <a:gd name="connsiteY226" fmla="*/ 222213 h 2344739"/>
              <a:gd name="connsiteX227" fmla="*/ 0 w 12192001"/>
              <a:gd name="connsiteY227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762497 h 2344739"/>
              <a:gd name="connsiteX225" fmla="*/ 0 w 12192001"/>
              <a:gd name="connsiteY225" fmla="*/ 222213 h 2344739"/>
              <a:gd name="connsiteX226" fmla="*/ 0 w 12192001"/>
              <a:gd name="connsiteY22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222213 h 2344739"/>
              <a:gd name="connsiteX225" fmla="*/ 0 w 12192001"/>
              <a:gd name="connsiteY225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53521 w 12193149"/>
              <a:gd name="connsiteY90" fmla="*/ 1957169 h 2344739"/>
              <a:gd name="connsiteX91" fmla="*/ 8321252 w 12193149"/>
              <a:gd name="connsiteY91" fmla="*/ 1974587 h 2344739"/>
              <a:gd name="connsiteX92" fmla="*/ 8315581 w 12193149"/>
              <a:gd name="connsiteY92" fmla="*/ 1974913 h 2344739"/>
              <a:gd name="connsiteX93" fmla="*/ 8296322 w 12193149"/>
              <a:gd name="connsiteY93" fmla="*/ 1988808 h 2344739"/>
              <a:gd name="connsiteX94" fmla="*/ 8285424 w 12193149"/>
              <a:gd name="connsiteY94" fmla="*/ 1994631 h 2344739"/>
              <a:gd name="connsiteX95" fmla="*/ 8284298 w 12193149"/>
              <a:gd name="connsiteY95" fmla="*/ 1999074 h 2344739"/>
              <a:gd name="connsiteX96" fmla="*/ 8267224 w 12193149"/>
              <a:gd name="connsiteY96" fmla="*/ 2006249 h 2344739"/>
              <a:gd name="connsiteX97" fmla="*/ 8264525 w 12193149"/>
              <a:gd name="connsiteY97" fmla="*/ 2006019 h 2344739"/>
              <a:gd name="connsiteX98" fmla="*/ 8253181 w 12193149"/>
              <a:gd name="connsiteY98" fmla="*/ 2015862 h 2344739"/>
              <a:gd name="connsiteX99" fmla="*/ 8246982 w 12193149"/>
              <a:gd name="connsiteY99" fmla="*/ 2028854 h 2344739"/>
              <a:gd name="connsiteX100" fmla="*/ 8091420 w 12193149"/>
              <a:gd name="connsiteY100" fmla="*/ 2075015 h 2344739"/>
              <a:gd name="connsiteX101" fmla="*/ 7906555 w 12193149"/>
              <a:gd name="connsiteY101" fmla="*/ 2116988 h 2344739"/>
              <a:gd name="connsiteX102" fmla="*/ 7719893 w 12193149"/>
              <a:gd name="connsiteY102" fmla="*/ 2142703 h 2344739"/>
              <a:gd name="connsiteX103" fmla="*/ 7615495 w 12193149"/>
              <a:gd name="connsiteY103" fmla="*/ 2139232 h 2344739"/>
              <a:gd name="connsiteX104" fmla="*/ 7528691 w 12193149"/>
              <a:gd name="connsiteY104" fmla="*/ 2145060 h 2344739"/>
              <a:gd name="connsiteX105" fmla="*/ 7520719 w 12193149"/>
              <a:gd name="connsiteY105" fmla="*/ 2147613 h 2344739"/>
              <a:gd name="connsiteX106" fmla="*/ 7508559 w 12193149"/>
              <a:gd name="connsiteY106" fmla="*/ 2148948 h 2344739"/>
              <a:gd name="connsiteX107" fmla="*/ 7508188 w 12193149"/>
              <a:gd name="connsiteY107" fmla="*/ 2148621 h 2344739"/>
              <a:gd name="connsiteX108" fmla="*/ 7496943 w 12193149"/>
              <a:gd name="connsiteY108" fmla="*/ 2150573 h 2344739"/>
              <a:gd name="connsiteX109" fmla="*/ 7406539 w 12193149"/>
              <a:gd name="connsiteY109" fmla="*/ 2142468 h 2344739"/>
              <a:gd name="connsiteX110" fmla="*/ 7219707 w 12193149"/>
              <a:gd name="connsiteY110" fmla="*/ 2156680 h 2344739"/>
              <a:gd name="connsiteX111" fmla="*/ 7202249 w 12193149"/>
              <a:gd name="connsiteY111" fmla="*/ 2161230 h 2344739"/>
              <a:gd name="connsiteX112" fmla="*/ 7198152 w 12193149"/>
              <a:gd name="connsiteY112" fmla="*/ 2166588 h 2344739"/>
              <a:gd name="connsiteX113" fmla="*/ 7171956 w 12193149"/>
              <a:gd name="connsiteY113" fmla="*/ 2171236 h 2344739"/>
              <a:gd name="connsiteX114" fmla="*/ 7098136 w 12193149"/>
              <a:gd name="connsiteY114" fmla="*/ 2183464 h 2344739"/>
              <a:gd name="connsiteX115" fmla="*/ 7019644 w 12193149"/>
              <a:gd name="connsiteY115" fmla="*/ 2183090 h 2344739"/>
              <a:gd name="connsiteX116" fmla="*/ 6905294 w 12193149"/>
              <a:gd name="connsiteY116" fmla="*/ 2212596 h 2344739"/>
              <a:gd name="connsiteX117" fmla="*/ 6709370 w 12193149"/>
              <a:gd name="connsiteY117" fmla="*/ 2240551 h 2344739"/>
              <a:gd name="connsiteX118" fmla="*/ 6550602 w 12193149"/>
              <a:gd name="connsiteY118" fmla="*/ 2269327 h 2344739"/>
              <a:gd name="connsiteX119" fmla="*/ 6318708 w 12193149"/>
              <a:gd name="connsiteY119" fmla="*/ 2316127 h 2344739"/>
              <a:gd name="connsiteX120" fmla="*/ 6169822 w 12193149"/>
              <a:gd name="connsiteY120" fmla="*/ 2318214 h 2344739"/>
              <a:gd name="connsiteX121" fmla="*/ 6074996 w 12193149"/>
              <a:gd name="connsiteY121" fmla="*/ 2338676 h 2344739"/>
              <a:gd name="connsiteX122" fmla="*/ 6069677 w 12193149"/>
              <a:gd name="connsiteY122" fmla="*/ 2337139 h 2344739"/>
              <a:gd name="connsiteX123" fmla="*/ 6049786 w 12193149"/>
              <a:gd name="connsiteY123" fmla="*/ 2337822 h 2344739"/>
              <a:gd name="connsiteX124" fmla="*/ 6042433 w 12193149"/>
              <a:gd name="connsiteY124" fmla="*/ 2329473 h 2344739"/>
              <a:gd name="connsiteX125" fmla="*/ 6011238 w 12193149"/>
              <a:gd name="connsiteY125" fmla="*/ 2324380 h 2344739"/>
              <a:gd name="connsiteX126" fmla="*/ 5958523 w 12193149"/>
              <a:gd name="connsiteY126" fmla="*/ 2328024 h 2344739"/>
              <a:gd name="connsiteX127" fmla="*/ 5760067 w 12193149"/>
              <a:gd name="connsiteY127" fmla="*/ 2343716 h 2344739"/>
              <a:gd name="connsiteX128" fmla="*/ 5628108 w 12193149"/>
              <a:gd name="connsiteY128" fmla="*/ 2344739 h 2344739"/>
              <a:gd name="connsiteX129" fmla="*/ 5472054 w 12193149"/>
              <a:gd name="connsiteY129" fmla="*/ 2330719 h 2344739"/>
              <a:gd name="connsiteX130" fmla="*/ 5433909 w 12193149"/>
              <a:gd name="connsiteY130" fmla="*/ 2319466 h 2344739"/>
              <a:gd name="connsiteX131" fmla="*/ 5382817 w 12193149"/>
              <a:gd name="connsiteY131" fmla="*/ 2301764 h 2344739"/>
              <a:gd name="connsiteX132" fmla="*/ 5262912 w 12193149"/>
              <a:gd name="connsiteY132" fmla="*/ 2281347 h 2344739"/>
              <a:gd name="connsiteX133" fmla="*/ 5224109 w 12193149"/>
              <a:gd name="connsiteY133" fmla="*/ 2270223 h 2344739"/>
              <a:gd name="connsiteX134" fmla="*/ 5175808 w 12193149"/>
              <a:gd name="connsiteY134" fmla="*/ 2267233 h 2344739"/>
              <a:gd name="connsiteX135" fmla="*/ 5157702 w 12193149"/>
              <a:gd name="connsiteY135" fmla="*/ 2260010 h 2344739"/>
              <a:gd name="connsiteX136" fmla="*/ 5143747 w 12193149"/>
              <a:gd name="connsiteY136" fmla="*/ 2256610 h 2344739"/>
              <a:gd name="connsiteX137" fmla="*/ 5140744 w 12193149"/>
              <a:gd name="connsiteY137" fmla="*/ 2254509 h 2344739"/>
              <a:gd name="connsiteX138" fmla="*/ 5122807 w 12193149"/>
              <a:gd name="connsiteY138" fmla="*/ 2243656 h 2344739"/>
              <a:gd name="connsiteX139" fmla="*/ 5066938 w 12193149"/>
              <a:gd name="connsiteY139" fmla="*/ 2250227 h 2344739"/>
              <a:gd name="connsiteX140" fmla="*/ 5012662 w 12193149"/>
              <a:gd name="connsiteY140" fmla="*/ 2233846 h 2344739"/>
              <a:gd name="connsiteX141" fmla="*/ 4841589 w 12193149"/>
              <a:gd name="connsiteY141" fmla="*/ 2209829 h 2344739"/>
              <a:gd name="connsiteX142" fmla="*/ 4763595 w 12193149"/>
              <a:gd name="connsiteY142" fmla="*/ 2182061 h 2344739"/>
              <a:gd name="connsiteX143" fmla="*/ 4724334 w 12193149"/>
              <a:gd name="connsiteY143" fmla="*/ 2173047 h 2344739"/>
              <a:gd name="connsiteX144" fmla="*/ 4722324 w 12193149"/>
              <a:gd name="connsiteY144" fmla="*/ 2172298 h 2344739"/>
              <a:gd name="connsiteX145" fmla="*/ 4723259 w 12193149"/>
              <a:gd name="connsiteY145" fmla="*/ 2172087 h 2344739"/>
              <a:gd name="connsiteX146" fmla="*/ 4718350 w 12193149"/>
              <a:gd name="connsiteY146" fmla="*/ 2170817 h 2344739"/>
              <a:gd name="connsiteX147" fmla="*/ 4722324 w 12193149"/>
              <a:gd name="connsiteY147" fmla="*/ 2172298 h 2344739"/>
              <a:gd name="connsiteX148" fmla="*/ 4716674 w 12193149"/>
              <a:gd name="connsiteY148" fmla="*/ 2173573 h 2344739"/>
              <a:gd name="connsiteX149" fmla="*/ 4516962 w 12193149"/>
              <a:gd name="connsiteY149" fmla="*/ 2163671 h 2344739"/>
              <a:gd name="connsiteX150" fmla="*/ 4429691 w 12193149"/>
              <a:gd name="connsiteY150" fmla="*/ 2153020 h 2344739"/>
              <a:gd name="connsiteX151" fmla="*/ 4364023 w 12193149"/>
              <a:gd name="connsiteY151" fmla="*/ 2151674 h 2344739"/>
              <a:gd name="connsiteX152" fmla="*/ 4318114 w 12193149"/>
              <a:gd name="connsiteY152" fmla="*/ 2158289 h 2344739"/>
              <a:gd name="connsiteX153" fmla="*/ 4316258 w 12193149"/>
              <a:gd name="connsiteY153" fmla="*/ 2156948 h 2344739"/>
              <a:gd name="connsiteX154" fmla="*/ 4296292 w 12193149"/>
              <a:gd name="connsiteY154" fmla="*/ 2155069 h 2344739"/>
              <a:gd name="connsiteX155" fmla="*/ 4291212 w 12193149"/>
              <a:gd name="connsiteY155" fmla="*/ 2157986 h 2344739"/>
              <a:gd name="connsiteX156" fmla="*/ 4277290 w 12193149"/>
              <a:gd name="connsiteY156" fmla="*/ 2157740 h 2344739"/>
              <a:gd name="connsiteX157" fmla="*/ 4249265 w 12193149"/>
              <a:gd name="connsiteY157" fmla="*/ 2160064 h 2344739"/>
              <a:gd name="connsiteX158" fmla="*/ 4203199 w 12193149"/>
              <a:gd name="connsiteY158" fmla="*/ 2157269 h 2344739"/>
              <a:gd name="connsiteX159" fmla="*/ 4202893 w 12193149"/>
              <a:gd name="connsiteY159" fmla="*/ 2156010 h 2344739"/>
              <a:gd name="connsiteX160" fmla="*/ 4192396 w 12193149"/>
              <a:gd name="connsiteY160" fmla="*/ 2150376 h 2344739"/>
              <a:gd name="connsiteX161" fmla="*/ 4143893 w 12193149"/>
              <a:gd name="connsiteY161" fmla="*/ 2134511 h 2344739"/>
              <a:gd name="connsiteX162" fmla="*/ 4084245 w 12193149"/>
              <a:gd name="connsiteY162" fmla="*/ 2107978 h 2344739"/>
              <a:gd name="connsiteX163" fmla="*/ 4075694 w 12193149"/>
              <a:gd name="connsiteY163" fmla="*/ 2107143 h 2344739"/>
              <a:gd name="connsiteX164" fmla="*/ 4075575 w 12193149"/>
              <a:gd name="connsiteY164" fmla="*/ 2106844 h 2344739"/>
              <a:gd name="connsiteX165" fmla="*/ 4066658 w 12193149"/>
              <a:gd name="connsiteY165" fmla="*/ 2105400 h 2344739"/>
              <a:gd name="connsiteX166" fmla="*/ 4060102 w 12193149"/>
              <a:gd name="connsiteY166" fmla="*/ 2105618 h 2344739"/>
              <a:gd name="connsiteX167" fmla="*/ 4043512 w 12193149"/>
              <a:gd name="connsiteY167" fmla="*/ 2103997 h 2344739"/>
              <a:gd name="connsiteX168" fmla="*/ 4038145 w 12193149"/>
              <a:gd name="connsiteY168" fmla="*/ 2101563 h 2344739"/>
              <a:gd name="connsiteX169" fmla="*/ 4036511 w 12193149"/>
              <a:gd name="connsiteY169" fmla="*/ 2097896 h 2344739"/>
              <a:gd name="connsiteX170" fmla="*/ 4034926 w 12193149"/>
              <a:gd name="connsiteY170" fmla="*/ 2098131 h 2344739"/>
              <a:gd name="connsiteX171" fmla="*/ 4005686 w 12193149"/>
              <a:gd name="connsiteY171" fmla="*/ 2085563 h 2344739"/>
              <a:gd name="connsiteX172" fmla="*/ 3937994 w 12193149"/>
              <a:gd name="connsiteY172" fmla="*/ 2068106 h 2344739"/>
              <a:gd name="connsiteX173" fmla="*/ 3898423 w 12193149"/>
              <a:gd name="connsiteY173" fmla="*/ 2062451 h 2344739"/>
              <a:gd name="connsiteX174" fmla="*/ 3790908 w 12193149"/>
              <a:gd name="connsiteY174" fmla="*/ 2042213 h 2344739"/>
              <a:gd name="connsiteX175" fmla="*/ 3683661 w 12193149"/>
              <a:gd name="connsiteY175" fmla="*/ 2018290 h 2344739"/>
              <a:gd name="connsiteX176" fmla="*/ 3611183 w 12193149"/>
              <a:gd name="connsiteY176" fmla="*/ 1986019 h 2344739"/>
              <a:gd name="connsiteX177" fmla="*/ 3605003 w 12193149"/>
              <a:gd name="connsiteY177" fmla="*/ 1987381 h 2344739"/>
              <a:gd name="connsiteX178" fmla="*/ 3595884 w 12193149"/>
              <a:gd name="connsiteY178" fmla="*/ 1987545 h 2344739"/>
              <a:gd name="connsiteX179" fmla="*/ 3595649 w 12193149"/>
              <a:gd name="connsiteY179" fmla="*/ 1987276 h 2344739"/>
              <a:gd name="connsiteX180" fmla="*/ 3587126 w 12193149"/>
              <a:gd name="connsiteY180" fmla="*/ 1987966 h 2344739"/>
              <a:gd name="connsiteX181" fmla="*/ 3537283 w 12193149"/>
              <a:gd name="connsiteY181" fmla="*/ 1978267 h 2344739"/>
              <a:gd name="connsiteX182" fmla="*/ 3474371 w 12193149"/>
              <a:gd name="connsiteY182" fmla="*/ 1974606 h 2344739"/>
              <a:gd name="connsiteX183" fmla="*/ 3401876 w 12193149"/>
              <a:gd name="connsiteY183" fmla="*/ 1962558 h 2344739"/>
              <a:gd name="connsiteX184" fmla="*/ 3365036 w 12193149"/>
              <a:gd name="connsiteY184" fmla="*/ 1979510 h 2344739"/>
              <a:gd name="connsiteX185" fmla="*/ 3345174 w 12193149"/>
              <a:gd name="connsiteY185" fmla="*/ 1981192 h 2344739"/>
              <a:gd name="connsiteX186" fmla="*/ 3342846 w 12193149"/>
              <a:gd name="connsiteY186" fmla="*/ 1980217 h 2344739"/>
              <a:gd name="connsiteX187" fmla="*/ 3263504 w 12193149"/>
              <a:gd name="connsiteY187" fmla="*/ 1986094 h 2344739"/>
              <a:gd name="connsiteX188" fmla="*/ 3143704 w 12193149"/>
              <a:gd name="connsiteY188" fmla="*/ 1993869 h 2344739"/>
              <a:gd name="connsiteX189" fmla="*/ 3031439 w 12193149"/>
              <a:gd name="connsiteY189" fmla="*/ 1996512 h 2344739"/>
              <a:gd name="connsiteX190" fmla="*/ 2782717 w 12193149"/>
              <a:gd name="connsiteY190" fmla="*/ 2018333 h 2344739"/>
              <a:gd name="connsiteX191" fmla="*/ 2647675 w 12193149"/>
              <a:gd name="connsiteY191" fmla="*/ 2028869 h 2344739"/>
              <a:gd name="connsiteX192" fmla="*/ 2569176 w 12193149"/>
              <a:gd name="connsiteY192" fmla="*/ 2002628 h 2344739"/>
              <a:gd name="connsiteX193" fmla="*/ 2444403 w 12193149"/>
              <a:gd name="connsiteY193" fmla="*/ 2016529 h 2344739"/>
              <a:gd name="connsiteX194" fmla="*/ 2316260 w 12193149"/>
              <a:gd name="connsiteY194" fmla="*/ 2024996 h 2344739"/>
              <a:gd name="connsiteX195" fmla="*/ 2209726 w 12193149"/>
              <a:gd name="connsiteY195" fmla="*/ 2019763 h 2344739"/>
              <a:gd name="connsiteX196" fmla="*/ 2095813 w 12193149"/>
              <a:gd name="connsiteY196" fmla="*/ 2003052 h 2344739"/>
              <a:gd name="connsiteX197" fmla="*/ 1998504 w 12193149"/>
              <a:gd name="connsiteY197" fmla="*/ 1995032 h 2344739"/>
              <a:gd name="connsiteX198" fmla="*/ 1929320 w 12193149"/>
              <a:gd name="connsiteY198" fmla="*/ 2016977 h 2344739"/>
              <a:gd name="connsiteX199" fmla="*/ 1922798 w 12193149"/>
              <a:gd name="connsiteY199" fmla="*/ 2012146 h 2344739"/>
              <a:gd name="connsiteX200" fmla="*/ 1874228 w 12193149"/>
              <a:gd name="connsiteY200" fmla="*/ 2013741 h 2344739"/>
              <a:gd name="connsiteX201" fmla="*/ 1787803 w 12193149"/>
              <a:gd name="connsiteY201" fmla="*/ 2041363 h 2344739"/>
              <a:gd name="connsiteX202" fmla="*/ 1739352 w 12193149"/>
              <a:gd name="connsiteY202" fmla="*/ 2036312 h 2344739"/>
              <a:gd name="connsiteX203" fmla="*/ 1676219 w 12193149"/>
              <a:gd name="connsiteY203" fmla="*/ 2019963 h 2344739"/>
              <a:gd name="connsiteX204" fmla="*/ 1609817 w 12193149"/>
              <a:gd name="connsiteY204" fmla="*/ 2013066 h 2344739"/>
              <a:gd name="connsiteX205" fmla="*/ 1497258 w 12193149"/>
              <a:gd name="connsiteY205" fmla="*/ 1987476 h 2344739"/>
              <a:gd name="connsiteX206" fmla="*/ 1151127 w 12193149"/>
              <a:gd name="connsiteY206" fmla="*/ 1938041 h 2344739"/>
              <a:gd name="connsiteX207" fmla="*/ 859417 w 12193149"/>
              <a:gd name="connsiteY207" fmla="*/ 1928608 h 2344739"/>
              <a:gd name="connsiteX208" fmla="*/ 838688 w 12193149"/>
              <a:gd name="connsiteY208" fmla="*/ 1929821 h 2344739"/>
              <a:gd name="connsiteX209" fmla="*/ 817957 w 12193149"/>
              <a:gd name="connsiteY209" fmla="*/ 1927857 h 2344739"/>
              <a:gd name="connsiteX210" fmla="*/ 812654 w 12193149"/>
              <a:gd name="connsiteY210" fmla="*/ 1930751 h 2344739"/>
              <a:gd name="connsiteX211" fmla="*/ 721195 w 12193149"/>
              <a:gd name="connsiteY211" fmla="*/ 1929661 h 2344739"/>
              <a:gd name="connsiteX212" fmla="*/ 720890 w 12193149"/>
              <a:gd name="connsiteY212" fmla="*/ 1928399 h 2344739"/>
              <a:gd name="connsiteX213" fmla="*/ 710023 w 12193149"/>
              <a:gd name="connsiteY213" fmla="*/ 1922722 h 2344739"/>
              <a:gd name="connsiteX214" fmla="*/ 597940 w 12193149"/>
              <a:gd name="connsiteY214" fmla="*/ 1879864 h 2344739"/>
              <a:gd name="connsiteX215" fmla="*/ 579683 w 12193149"/>
              <a:gd name="connsiteY215" fmla="*/ 1877212 h 2344739"/>
              <a:gd name="connsiteX216" fmla="*/ 572865 w 12193149"/>
              <a:gd name="connsiteY216" fmla="*/ 1877401 h 2344739"/>
              <a:gd name="connsiteX217" fmla="*/ 446247 w 12193149"/>
              <a:gd name="connsiteY217" fmla="*/ 1839371 h 2344739"/>
              <a:gd name="connsiteX218" fmla="*/ 405163 w 12193149"/>
              <a:gd name="connsiteY218" fmla="*/ 1833548 h 2344739"/>
              <a:gd name="connsiteX219" fmla="*/ 293583 w 12193149"/>
              <a:gd name="connsiteY219" fmla="*/ 1812852 h 2344739"/>
              <a:gd name="connsiteX220" fmla="*/ 119529 w 12193149"/>
              <a:gd name="connsiteY220" fmla="*/ 1761047 h 2344739"/>
              <a:gd name="connsiteX221" fmla="*/ 16674 w 12193149"/>
              <a:gd name="connsiteY221" fmla="*/ 1758191 h 2344739"/>
              <a:gd name="connsiteX222" fmla="*/ 1150 w 12193149"/>
              <a:gd name="connsiteY222" fmla="*/ 1752722 h 2344739"/>
              <a:gd name="connsiteX223" fmla="*/ 1148 w 12193149"/>
              <a:gd name="connsiteY223" fmla="*/ 222213 h 2344739"/>
              <a:gd name="connsiteX224" fmla="*/ 1148 w 12193149"/>
              <a:gd name="connsiteY224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21252 w 12193149"/>
              <a:gd name="connsiteY90" fmla="*/ 1974587 h 2344739"/>
              <a:gd name="connsiteX91" fmla="*/ 8315581 w 12193149"/>
              <a:gd name="connsiteY91" fmla="*/ 1974913 h 2344739"/>
              <a:gd name="connsiteX92" fmla="*/ 8296322 w 12193149"/>
              <a:gd name="connsiteY92" fmla="*/ 1988808 h 2344739"/>
              <a:gd name="connsiteX93" fmla="*/ 8285424 w 12193149"/>
              <a:gd name="connsiteY93" fmla="*/ 1994631 h 2344739"/>
              <a:gd name="connsiteX94" fmla="*/ 8284298 w 12193149"/>
              <a:gd name="connsiteY94" fmla="*/ 1999074 h 2344739"/>
              <a:gd name="connsiteX95" fmla="*/ 8267224 w 12193149"/>
              <a:gd name="connsiteY95" fmla="*/ 2006249 h 2344739"/>
              <a:gd name="connsiteX96" fmla="*/ 8264525 w 12193149"/>
              <a:gd name="connsiteY96" fmla="*/ 2006019 h 2344739"/>
              <a:gd name="connsiteX97" fmla="*/ 8253181 w 12193149"/>
              <a:gd name="connsiteY97" fmla="*/ 2015862 h 2344739"/>
              <a:gd name="connsiteX98" fmla="*/ 8246982 w 12193149"/>
              <a:gd name="connsiteY98" fmla="*/ 2028854 h 2344739"/>
              <a:gd name="connsiteX99" fmla="*/ 8091420 w 12193149"/>
              <a:gd name="connsiteY99" fmla="*/ 2075015 h 2344739"/>
              <a:gd name="connsiteX100" fmla="*/ 7906555 w 12193149"/>
              <a:gd name="connsiteY100" fmla="*/ 2116988 h 2344739"/>
              <a:gd name="connsiteX101" fmla="*/ 7719893 w 12193149"/>
              <a:gd name="connsiteY101" fmla="*/ 2142703 h 2344739"/>
              <a:gd name="connsiteX102" fmla="*/ 7615495 w 12193149"/>
              <a:gd name="connsiteY102" fmla="*/ 2139232 h 2344739"/>
              <a:gd name="connsiteX103" fmla="*/ 7528691 w 12193149"/>
              <a:gd name="connsiteY103" fmla="*/ 2145060 h 2344739"/>
              <a:gd name="connsiteX104" fmla="*/ 7520719 w 12193149"/>
              <a:gd name="connsiteY104" fmla="*/ 2147613 h 2344739"/>
              <a:gd name="connsiteX105" fmla="*/ 7508559 w 12193149"/>
              <a:gd name="connsiteY105" fmla="*/ 2148948 h 2344739"/>
              <a:gd name="connsiteX106" fmla="*/ 7508188 w 12193149"/>
              <a:gd name="connsiteY106" fmla="*/ 2148621 h 2344739"/>
              <a:gd name="connsiteX107" fmla="*/ 7496943 w 12193149"/>
              <a:gd name="connsiteY107" fmla="*/ 2150573 h 2344739"/>
              <a:gd name="connsiteX108" fmla="*/ 7406539 w 12193149"/>
              <a:gd name="connsiteY108" fmla="*/ 2142468 h 2344739"/>
              <a:gd name="connsiteX109" fmla="*/ 7219707 w 12193149"/>
              <a:gd name="connsiteY109" fmla="*/ 2156680 h 2344739"/>
              <a:gd name="connsiteX110" fmla="*/ 7202249 w 12193149"/>
              <a:gd name="connsiteY110" fmla="*/ 2161230 h 2344739"/>
              <a:gd name="connsiteX111" fmla="*/ 7198152 w 12193149"/>
              <a:gd name="connsiteY111" fmla="*/ 2166588 h 2344739"/>
              <a:gd name="connsiteX112" fmla="*/ 7171956 w 12193149"/>
              <a:gd name="connsiteY112" fmla="*/ 2171236 h 2344739"/>
              <a:gd name="connsiteX113" fmla="*/ 7098136 w 12193149"/>
              <a:gd name="connsiteY113" fmla="*/ 2183464 h 2344739"/>
              <a:gd name="connsiteX114" fmla="*/ 7019644 w 12193149"/>
              <a:gd name="connsiteY114" fmla="*/ 2183090 h 2344739"/>
              <a:gd name="connsiteX115" fmla="*/ 6905294 w 12193149"/>
              <a:gd name="connsiteY115" fmla="*/ 2212596 h 2344739"/>
              <a:gd name="connsiteX116" fmla="*/ 6709370 w 12193149"/>
              <a:gd name="connsiteY116" fmla="*/ 2240551 h 2344739"/>
              <a:gd name="connsiteX117" fmla="*/ 6550602 w 12193149"/>
              <a:gd name="connsiteY117" fmla="*/ 2269327 h 2344739"/>
              <a:gd name="connsiteX118" fmla="*/ 6318708 w 12193149"/>
              <a:gd name="connsiteY118" fmla="*/ 2316127 h 2344739"/>
              <a:gd name="connsiteX119" fmla="*/ 6169822 w 12193149"/>
              <a:gd name="connsiteY119" fmla="*/ 2318214 h 2344739"/>
              <a:gd name="connsiteX120" fmla="*/ 6074996 w 12193149"/>
              <a:gd name="connsiteY120" fmla="*/ 2338676 h 2344739"/>
              <a:gd name="connsiteX121" fmla="*/ 6069677 w 12193149"/>
              <a:gd name="connsiteY121" fmla="*/ 2337139 h 2344739"/>
              <a:gd name="connsiteX122" fmla="*/ 6049786 w 12193149"/>
              <a:gd name="connsiteY122" fmla="*/ 2337822 h 2344739"/>
              <a:gd name="connsiteX123" fmla="*/ 6042433 w 12193149"/>
              <a:gd name="connsiteY123" fmla="*/ 2329473 h 2344739"/>
              <a:gd name="connsiteX124" fmla="*/ 6011238 w 12193149"/>
              <a:gd name="connsiteY124" fmla="*/ 2324380 h 2344739"/>
              <a:gd name="connsiteX125" fmla="*/ 5958523 w 12193149"/>
              <a:gd name="connsiteY125" fmla="*/ 2328024 h 2344739"/>
              <a:gd name="connsiteX126" fmla="*/ 5760067 w 12193149"/>
              <a:gd name="connsiteY126" fmla="*/ 2343716 h 2344739"/>
              <a:gd name="connsiteX127" fmla="*/ 5628108 w 12193149"/>
              <a:gd name="connsiteY127" fmla="*/ 2344739 h 2344739"/>
              <a:gd name="connsiteX128" fmla="*/ 5472054 w 12193149"/>
              <a:gd name="connsiteY128" fmla="*/ 2330719 h 2344739"/>
              <a:gd name="connsiteX129" fmla="*/ 5433909 w 12193149"/>
              <a:gd name="connsiteY129" fmla="*/ 2319466 h 2344739"/>
              <a:gd name="connsiteX130" fmla="*/ 5382817 w 12193149"/>
              <a:gd name="connsiteY130" fmla="*/ 2301764 h 2344739"/>
              <a:gd name="connsiteX131" fmla="*/ 5262912 w 12193149"/>
              <a:gd name="connsiteY131" fmla="*/ 2281347 h 2344739"/>
              <a:gd name="connsiteX132" fmla="*/ 5224109 w 12193149"/>
              <a:gd name="connsiteY132" fmla="*/ 2270223 h 2344739"/>
              <a:gd name="connsiteX133" fmla="*/ 5175808 w 12193149"/>
              <a:gd name="connsiteY133" fmla="*/ 2267233 h 2344739"/>
              <a:gd name="connsiteX134" fmla="*/ 5157702 w 12193149"/>
              <a:gd name="connsiteY134" fmla="*/ 2260010 h 2344739"/>
              <a:gd name="connsiteX135" fmla="*/ 5143747 w 12193149"/>
              <a:gd name="connsiteY135" fmla="*/ 2256610 h 2344739"/>
              <a:gd name="connsiteX136" fmla="*/ 5140744 w 12193149"/>
              <a:gd name="connsiteY136" fmla="*/ 2254509 h 2344739"/>
              <a:gd name="connsiteX137" fmla="*/ 5122807 w 12193149"/>
              <a:gd name="connsiteY137" fmla="*/ 2243656 h 2344739"/>
              <a:gd name="connsiteX138" fmla="*/ 5066938 w 12193149"/>
              <a:gd name="connsiteY138" fmla="*/ 2250227 h 2344739"/>
              <a:gd name="connsiteX139" fmla="*/ 5012662 w 12193149"/>
              <a:gd name="connsiteY139" fmla="*/ 2233846 h 2344739"/>
              <a:gd name="connsiteX140" fmla="*/ 4841589 w 12193149"/>
              <a:gd name="connsiteY140" fmla="*/ 2209829 h 2344739"/>
              <a:gd name="connsiteX141" fmla="*/ 4763595 w 12193149"/>
              <a:gd name="connsiteY141" fmla="*/ 2182061 h 2344739"/>
              <a:gd name="connsiteX142" fmla="*/ 4724334 w 12193149"/>
              <a:gd name="connsiteY142" fmla="*/ 2173047 h 2344739"/>
              <a:gd name="connsiteX143" fmla="*/ 4722324 w 12193149"/>
              <a:gd name="connsiteY143" fmla="*/ 2172298 h 2344739"/>
              <a:gd name="connsiteX144" fmla="*/ 4723259 w 12193149"/>
              <a:gd name="connsiteY144" fmla="*/ 2172087 h 2344739"/>
              <a:gd name="connsiteX145" fmla="*/ 4718350 w 12193149"/>
              <a:gd name="connsiteY145" fmla="*/ 2170817 h 2344739"/>
              <a:gd name="connsiteX146" fmla="*/ 4722324 w 12193149"/>
              <a:gd name="connsiteY146" fmla="*/ 2172298 h 2344739"/>
              <a:gd name="connsiteX147" fmla="*/ 4716674 w 12193149"/>
              <a:gd name="connsiteY147" fmla="*/ 2173573 h 2344739"/>
              <a:gd name="connsiteX148" fmla="*/ 4516962 w 12193149"/>
              <a:gd name="connsiteY148" fmla="*/ 2163671 h 2344739"/>
              <a:gd name="connsiteX149" fmla="*/ 4429691 w 12193149"/>
              <a:gd name="connsiteY149" fmla="*/ 2153020 h 2344739"/>
              <a:gd name="connsiteX150" fmla="*/ 4364023 w 12193149"/>
              <a:gd name="connsiteY150" fmla="*/ 2151674 h 2344739"/>
              <a:gd name="connsiteX151" fmla="*/ 4318114 w 12193149"/>
              <a:gd name="connsiteY151" fmla="*/ 2158289 h 2344739"/>
              <a:gd name="connsiteX152" fmla="*/ 4316258 w 12193149"/>
              <a:gd name="connsiteY152" fmla="*/ 2156948 h 2344739"/>
              <a:gd name="connsiteX153" fmla="*/ 4296292 w 12193149"/>
              <a:gd name="connsiteY153" fmla="*/ 2155069 h 2344739"/>
              <a:gd name="connsiteX154" fmla="*/ 4291212 w 12193149"/>
              <a:gd name="connsiteY154" fmla="*/ 2157986 h 2344739"/>
              <a:gd name="connsiteX155" fmla="*/ 4277290 w 12193149"/>
              <a:gd name="connsiteY155" fmla="*/ 2157740 h 2344739"/>
              <a:gd name="connsiteX156" fmla="*/ 4249265 w 12193149"/>
              <a:gd name="connsiteY156" fmla="*/ 2160064 h 2344739"/>
              <a:gd name="connsiteX157" fmla="*/ 4203199 w 12193149"/>
              <a:gd name="connsiteY157" fmla="*/ 2157269 h 2344739"/>
              <a:gd name="connsiteX158" fmla="*/ 4202893 w 12193149"/>
              <a:gd name="connsiteY158" fmla="*/ 2156010 h 2344739"/>
              <a:gd name="connsiteX159" fmla="*/ 4192396 w 12193149"/>
              <a:gd name="connsiteY159" fmla="*/ 2150376 h 2344739"/>
              <a:gd name="connsiteX160" fmla="*/ 4143893 w 12193149"/>
              <a:gd name="connsiteY160" fmla="*/ 2134511 h 2344739"/>
              <a:gd name="connsiteX161" fmla="*/ 4084245 w 12193149"/>
              <a:gd name="connsiteY161" fmla="*/ 2107978 h 2344739"/>
              <a:gd name="connsiteX162" fmla="*/ 4075694 w 12193149"/>
              <a:gd name="connsiteY162" fmla="*/ 2107143 h 2344739"/>
              <a:gd name="connsiteX163" fmla="*/ 4075575 w 12193149"/>
              <a:gd name="connsiteY163" fmla="*/ 2106844 h 2344739"/>
              <a:gd name="connsiteX164" fmla="*/ 4066658 w 12193149"/>
              <a:gd name="connsiteY164" fmla="*/ 2105400 h 2344739"/>
              <a:gd name="connsiteX165" fmla="*/ 4060102 w 12193149"/>
              <a:gd name="connsiteY165" fmla="*/ 2105618 h 2344739"/>
              <a:gd name="connsiteX166" fmla="*/ 4043512 w 12193149"/>
              <a:gd name="connsiteY166" fmla="*/ 2103997 h 2344739"/>
              <a:gd name="connsiteX167" fmla="*/ 4038145 w 12193149"/>
              <a:gd name="connsiteY167" fmla="*/ 2101563 h 2344739"/>
              <a:gd name="connsiteX168" fmla="*/ 4036511 w 12193149"/>
              <a:gd name="connsiteY168" fmla="*/ 2097896 h 2344739"/>
              <a:gd name="connsiteX169" fmla="*/ 4034926 w 12193149"/>
              <a:gd name="connsiteY169" fmla="*/ 2098131 h 2344739"/>
              <a:gd name="connsiteX170" fmla="*/ 4005686 w 12193149"/>
              <a:gd name="connsiteY170" fmla="*/ 2085563 h 2344739"/>
              <a:gd name="connsiteX171" fmla="*/ 3937994 w 12193149"/>
              <a:gd name="connsiteY171" fmla="*/ 2068106 h 2344739"/>
              <a:gd name="connsiteX172" fmla="*/ 3898423 w 12193149"/>
              <a:gd name="connsiteY172" fmla="*/ 2062451 h 2344739"/>
              <a:gd name="connsiteX173" fmla="*/ 3790908 w 12193149"/>
              <a:gd name="connsiteY173" fmla="*/ 2042213 h 2344739"/>
              <a:gd name="connsiteX174" fmla="*/ 3683661 w 12193149"/>
              <a:gd name="connsiteY174" fmla="*/ 2018290 h 2344739"/>
              <a:gd name="connsiteX175" fmla="*/ 3611183 w 12193149"/>
              <a:gd name="connsiteY175" fmla="*/ 1986019 h 2344739"/>
              <a:gd name="connsiteX176" fmla="*/ 3605003 w 12193149"/>
              <a:gd name="connsiteY176" fmla="*/ 1987381 h 2344739"/>
              <a:gd name="connsiteX177" fmla="*/ 3595884 w 12193149"/>
              <a:gd name="connsiteY177" fmla="*/ 1987545 h 2344739"/>
              <a:gd name="connsiteX178" fmla="*/ 3595649 w 12193149"/>
              <a:gd name="connsiteY178" fmla="*/ 1987276 h 2344739"/>
              <a:gd name="connsiteX179" fmla="*/ 3587126 w 12193149"/>
              <a:gd name="connsiteY179" fmla="*/ 1987966 h 2344739"/>
              <a:gd name="connsiteX180" fmla="*/ 3537283 w 12193149"/>
              <a:gd name="connsiteY180" fmla="*/ 1978267 h 2344739"/>
              <a:gd name="connsiteX181" fmla="*/ 3474371 w 12193149"/>
              <a:gd name="connsiteY181" fmla="*/ 1974606 h 2344739"/>
              <a:gd name="connsiteX182" fmla="*/ 3401876 w 12193149"/>
              <a:gd name="connsiteY182" fmla="*/ 1962558 h 2344739"/>
              <a:gd name="connsiteX183" fmla="*/ 3365036 w 12193149"/>
              <a:gd name="connsiteY183" fmla="*/ 1979510 h 2344739"/>
              <a:gd name="connsiteX184" fmla="*/ 3345174 w 12193149"/>
              <a:gd name="connsiteY184" fmla="*/ 1981192 h 2344739"/>
              <a:gd name="connsiteX185" fmla="*/ 3342846 w 12193149"/>
              <a:gd name="connsiteY185" fmla="*/ 1980217 h 2344739"/>
              <a:gd name="connsiteX186" fmla="*/ 3263504 w 12193149"/>
              <a:gd name="connsiteY186" fmla="*/ 1986094 h 2344739"/>
              <a:gd name="connsiteX187" fmla="*/ 3143704 w 12193149"/>
              <a:gd name="connsiteY187" fmla="*/ 1993869 h 2344739"/>
              <a:gd name="connsiteX188" fmla="*/ 3031439 w 12193149"/>
              <a:gd name="connsiteY188" fmla="*/ 1996512 h 2344739"/>
              <a:gd name="connsiteX189" fmla="*/ 2782717 w 12193149"/>
              <a:gd name="connsiteY189" fmla="*/ 2018333 h 2344739"/>
              <a:gd name="connsiteX190" fmla="*/ 2647675 w 12193149"/>
              <a:gd name="connsiteY190" fmla="*/ 2028869 h 2344739"/>
              <a:gd name="connsiteX191" fmla="*/ 2569176 w 12193149"/>
              <a:gd name="connsiteY191" fmla="*/ 2002628 h 2344739"/>
              <a:gd name="connsiteX192" fmla="*/ 2444403 w 12193149"/>
              <a:gd name="connsiteY192" fmla="*/ 2016529 h 2344739"/>
              <a:gd name="connsiteX193" fmla="*/ 2316260 w 12193149"/>
              <a:gd name="connsiteY193" fmla="*/ 2024996 h 2344739"/>
              <a:gd name="connsiteX194" fmla="*/ 2209726 w 12193149"/>
              <a:gd name="connsiteY194" fmla="*/ 2019763 h 2344739"/>
              <a:gd name="connsiteX195" fmla="*/ 2095813 w 12193149"/>
              <a:gd name="connsiteY195" fmla="*/ 2003052 h 2344739"/>
              <a:gd name="connsiteX196" fmla="*/ 1998504 w 12193149"/>
              <a:gd name="connsiteY196" fmla="*/ 1995032 h 2344739"/>
              <a:gd name="connsiteX197" fmla="*/ 1929320 w 12193149"/>
              <a:gd name="connsiteY197" fmla="*/ 2016977 h 2344739"/>
              <a:gd name="connsiteX198" fmla="*/ 1922798 w 12193149"/>
              <a:gd name="connsiteY198" fmla="*/ 2012146 h 2344739"/>
              <a:gd name="connsiteX199" fmla="*/ 1874228 w 12193149"/>
              <a:gd name="connsiteY199" fmla="*/ 2013741 h 2344739"/>
              <a:gd name="connsiteX200" fmla="*/ 1787803 w 12193149"/>
              <a:gd name="connsiteY200" fmla="*/ 2041363 h 2344739"/>
              <a:gd name="connsiteX201" fmla="*/ 1739352 w 12193149"/>
              <a:gd name="connsiteY201" fmla="*/ 2036312 h 2344739"/>
              <a:gd name="connsiteX202" fmla="*/ 1676219 w 12193149"/>
              <a:gd name="connsiteY202" fmla="*/ 2019963 h 2344739"/>
              <a:gd name="connsiteX203" fmla="*/ 1609817 w 12193149"/>
              <a:gd name="connsiteY203" fmla="*/ 2013066 h 2344739"/>
              <a:gd name="connsiteX204" fmla="*/ 1497258 w 12193149"/>
              <a:gd name="connsiteY204" fmla="*/ 1987476 h 2344739"/>
              <a:gd name="connsiteX205" fmla="*/ 1151127 w 12193149"/>
              <a:gd name="connsiteY205" fmla="*/ 1938041 h 2344739"/>
              <a:gd name="connsiteX206" fmla="*/ 859417 w 12193149"/>
              <a:gd name="connsiteY206" fmla="*/ 1928608 h 2344739"/>
              <a:gd name="connsiteX207" fmla="*/ 838688 w 12193149"/>
              <a:gd name="connsiteY207" fmla="*/ 1929821 h 2344739"/>
              <a:gd name="connsiteX208" fmla="*/ 817957 w 12193149"/>
              <a:gd name="connsiteY208" fmla="*/ 1927857 h 2344739"/>
              <a:gd name="connsiteX209" fmla="*/ 812654 w 12193149"/>
              <a:gd name="connsiteY209" fmla="*/ 1930751 h 2344739"/>
              <a:gd name="connsiteX210" fmla="*/ 721195 w 12193149"/>
              <a:gd name="connsiteY210" fmla="*/ 1929661 h 2344739"/>
              <a:gd name="connsiteX211" fmla="*/ 720890 w 12193149"/>
              <a:gd name="connsiteY211" fmla="*/ 1928399 h 2344739"/>
              <a:gd name="connsiteX212" fmla="*/ 710023 w 12193149"/>
              <a:gd name="connsiteY212" fmla="*/ 1922722 h 2344739"/>
              <a:gd name="connsiteX213" fmla="*/ 597940 w 12193149"/>
              <a:gd name="connsiteY213" fmla="*/ 1879864 h 2344739"/>
              <a:gd name="connsiteX214" fmla="*/ 579683 w 12193149"/>
              <a:gd name="connsiteY214" fmla="*/ 1877212 h 2344739"/>
              <a:gd name="connsiteX215" fmla="*/ 572865 w 12193149"/>
              <a:gd name="connsiteY215" fmla="*/ 1877401 h 2344739"/>
              <a:gd name="connsiteX216" fmla="*/ 446247 w 12193149"/>
              <a:gd name="connsiteY216" fmla="*/ 1839371 h 2344739"/>
              <a:gd name="connsiteX217" fmla="*/ 405163 w 12193149"/>
              <a:gd name="connsiteY217" fmla="*/ 1833548 h 2344739"/>
              <a:gd name="connsiteX218" fmla="*/ 293583 w 12193149"/>
              <a:gd name="connsiteY218" fmla="*/ 1812852 h 2344739"/>
              <a:gd name="connsiteX219" fmla="*/ 119529 w 12193149"/>
              <a:gd name="connsiteY219" fmla="*/ 1761047 h 2344739"/>
              <a:gd name="connsiteX220" fmla="*/ 16674 w 12193149"/>
              <a:gd name="connsiteY220" fmla="*/ 1758191 h 2344739"/>
              <a:gd name="connsiteX221" fmla="*/ 1150 w 12193149"/>
              <a:gd name="connsiteY221" fmla="*/ 1752722 h 2344739"/>
              <a:gd name="connsiteX222" fmla="*/ 1148 w 12193149"/>
              <a:gd name="connsiteY222" fmla="*/ 222213 h 2344739"/>
              <a:gd name="connsiteX223" fmla="*/ 1148 w 12193149"/>
              <a:gd name="connsiteY223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14960 w 12193149"/>
              <a:gd name="connsiteY68" fmla="*/ 1919069 h 2344739"/>
              <a:gd name="connsiteX69" fmla="*/ 9054601 w 12193149"/>
              <a:gd name="connsiteY69" fmla="*/ 1910755 h 2344739"/>
              <a:gd name="connsiteX70" fmla="*/ 9006634 w 12193149"/>
              <a:gd name="connsiteY70" fmla="*/ 1914040 h 2344739"/>
              <a:gd name="connsiteX71" fmla="*/ 9006349 w 12193149"/>
              <a:gd name="connsiteY71" fmla="*/ 1913800 h 2344739"/>
              <a:gd name="connsiteX72" fmla="*/ 8997380 w 12193149"/>
              <a:gd name="connsiteY72" fmla="*/ 1915011 h 2344739"/>
              <a:gd name="connsiteX73" fmla="*/ 8991542 w 12193149"/>
              <a:gd name="connsiteY73" fmla="*/ 1917072 h 2344739"/>
              <a:gd name="connsiteX74" fmla="*/ 8975485 w 12193149"/>
              <a:gd name="connsiteY74" fmla="*/ 1920298 h 2344739"/>
              <a:gd name="connsiteX75" fmla="*/ 8969159 w 12193149"/>
              <a:gd name="connsiteY75" fmla="*/ 1919598 h 2344739"/>
              <a:gd name="connsiteX76" fmla="*/ 8964196 w 12193149"/>
              <a:gd name="connsiteY76" fmla="*/ 1917373 h 2344739"/>
              <a:gd name="connsiteX77" fmla="*/ 8930136 w 12193149"/>
              <a:gd name="connsiteY77" fmla="*/ 1914185 h 2344739"/>
              <a:gd name="connsiteX78" fmla="*/ 8753592 w 12193149"/>
              <a:gd name="connsiteY78" fmla="*/ 1933417 h 2344739"/>
              <a:gd name="connsiteX79" fmla="*/ 8708995 w 12193149"/>
              <a:gd name="connsiteY79" fmla="*/ 1935518 h 2344739"/>
              <a:gd name="connsiteX80" fmla="*/ 8597219 w 12193149"/>
              <a:gd name="connsiteY80" fmla="*/ 1944090 h 2344739"/>
              <a:gd name="connsiteX81" fmla="*/ 8526378 w 12193149"/>
              <a:gd name="connsiteY81" fmla="*/ 1929248 h 2344739"/>
              <a:gd name="connsiteX82" fmla="*/ 8512131 w 12193149"/>
              <a:gd name="connsiteY82" fmla="*/ 1935163 h 2344739"/>
              <a:gd name="connsiteX83" fmla="*/ 8507315 w 12193149"/>
              <a:gd name="connsiteY83" fmla="*/ 1938164 h 2344739"/>
              <a:gd name="connsiteX84" fmla="*/ 8499116 w 12193149"/>
              <a:gd name="connsiteY84" fmla="*/ 1940902 h 2344739"/>
              <a:gd name="connsiteX85" fmla="*/ 8498742 w 12193149"/>
              <a:gd name="connsiteY85" fmla="*/ 1940723 h 2344739"/>
              <a:gd name="connsiteX86" fmla="*/ 8491397 w 12193149"/>
              <a:gd name="connsiteY86" fmla="*/ 1943773 h 2344739"/>
              <a:gd name="connsiteX87" fmla="*/ 8368330 w 12193149"/>
              <a:gd name="connsiteY87" fmla="*/ 1957815 h 2344739"/>
              <a:gd name="connsiteX88" fmla="*/ 8354947 w 12193149"/>
              <a:gd name="connsiteY88" fmla="*/ 1958009 h 2344739"/>
              <a:gd name="connsiteX89" fmla="*/ 8321252 w 12193149"/>
              <a:gd name="connsiteY89" fmla="*/ 1974587 h 2344739"/>
              <a:gd name="connsiteX90" fmla="*/ 8315581 w 12193149"/>
              <a:gd name="connsiteY90" fmla="*/ 1974913 h 2344739"/>
              <a:gd name="connsiteX91" fmla="*/ 8296322 w 12193149"/>
              <a:gd name="connsiteY91" fmla="*/ 1988808 h 2344739"/>
              <a:gd name="connsiteX92" fmla="*/ 8285424 w 12193149"/>
              <a:gd name="connsiteY92" fmla="*/ 1994631 h 2344739"/>
              <a:gd name="connsiteX93" fmla="*/ 8284298 w 12193149"/>
              <a:gd name="connsiteY93" fmla="*/ 1999074 h 2344739"/>
              <a:gd name="connsiteX94" fmla="*/ 8267224 w 12193149"/>
              <a:gd name="connsiteY94" fmla="*/ 2006249 h 2344739"/>
              <a:gd name="connsiteX95" fmla="*/ 8264525 w 12193149"/>
              <a:gd name="connsiteY95" fmla="*/ 2006019 h 2344739"/>
              <a:gd name="connsiteX96" fmla="*/ 8253181 w 12193149"/>
              <a:gd name="connsiteY96" fmla="*/ 2015862 h 2344739"/>
              <a:gd name="connsiteX97" fmla="*/ 8246982 w 12193149"/>
              <a:gd name="connsiteY97" fmla="*/ 2028854 h 2344739"/>
              <a:gd name="connsiteX98" fmla="*/ 8091420 w 12193149"/>
              <a:gd name="connsiteY98" fmla="*/ 2075015 h 2344739"/>
              <a:gd name="connsiteX99" fmla="*/ 7906555 w 12193149"/>
              <a:gd name="connsiteY99" fmla="*/ 2116988 h 2344739"/>
              <a:gd name="connsiteX100" fmla="*/ 7719893 w 12193149"/>
              <a:gd name="connsiteY100" fmla="*/ 2142703 h 2344739"/>
              <a:gd name="connsiteX101" fmla="*/ 7615495 w 12193149"/>
              <a:gd name="connsiteY101" fmla="*/ 2139232 h 2344739"/>
              <a:gd name="connsiteX102" fmla="*/ 7528691 w 12193149"/>
              <a:gd name="connsiteY102" fmla="*/ 2145060 h 2344739"/>
              <a:gd name="connsiteX103" fmla="*/ 7520719 w 12193149"/>
              <a:gd name="connsiteY103" fmla="*/ 2147613 h 2344739"/>
              <a:gd name="connsiteX104" fmla="*/ 7508559 w 12193149"/>
              <a:gd name="connsiteY104" fmla="*/ 2148948 h 2344739"/>
              <a:gd name="connsiteX105" fmla="*/ 7508188 w 12193149"/>
              <a:gd name="connsiteY105" fmla="*/ 2148621 h 2344739"/>
              <a:gd name="connsiteX106" fmla="*/ 7496943 w 12193149"/>
              <a:gd name="connsiteY106" fmla="*/ 2150573 h 2344739"/>
              <a:gd name="connsiteX107" fmla="*/ 7406539 w 12193149"/>
              <a:gd name="connsiteY107" fmla="*/ 2142468 h 2344739"/>
              <a:gd name="connsiteX108" fmla="*/ 7219707 w 12193149"/>
              <a:gd name="connsiteY108" fmla="*/ 2156680 h 2344739"/>
              <a:gd name="connsiteX109" fmla="*/ 7202249 w 12193149"/>
              <a:gd name="connsiteY109" fmla="*/ 2161230 h 2344739"/>
              <a:gd name="connsiteX110" fmla="*/ 7198152 w 12193149"/>
              <a:gd name="connsiteY110" fmla="*/ 2166588 h 2344739"/>
              <a:gd name="connsiteX111" fmla="*/ 7171956 w 12193149"/>
              <a:gd name="connsiteY111" fmla="*/ 2171236 h 2344739"/>
              <a:gd name="connsiteX112" fmla="*/ 7098136 w 12193149"/>
              <a:gd name="connsiteY112" fmla="*/ 2183464 h 2344739"/>
              <a:gd name="connsiteX113" fmla="*/ 7019644 w 12193149"/>
              <a:gd name="connsiteY113" fmla="*/ 2183090 h 2344739"/>
              <a:gd name="connsiteX114" fmla="*/ 6905294 w 12193149"/>
              <a:gd name="connsiteY114" fmla="*/ 2212596 h 2344739"/>
              <a:gd name="connsiteX115" fmla="*/ 6709370 w 12193149"/>
              <a:gd name="connsiteY115" fmla="*/ 2240551 h 2344739"/>
              <a:gd name="connsiteX116" fmla="*/ 6550602 w 12193149"/>
              <a:gd name="connsiteY116" fmla="*/ 2269327 h 2344739"/>
              <a:gd name="connsiteX117" fmla="*/ 6318708 w 12193149"/>
              <a:gd name="connsiteY117" fmla="*/ 2316127 h 2344739"/>
              <a:gd name="connsiteX118" fmla="*/ 6169822 w 12193149"/>
              <a:gd name="connsiteY118" fmla="*/ 2318214 h 2344739"/>
              <a:gd name="connsiteX119" fmla="*/ 6074996 w 12193149"/>
              <a:gd name="connsiteY119" fmla="*/ 2338676 h 2344739"/>
              <a:gd name="connsiteX120" fmla="*/ 6069677 w 12193149"/>
              <a:gd name="connsiteY120" fmla="*/ 2337139 h 2344739"/>
              <a:gd name="connsiteX121" fmla="*/ 6049786 w 12193149"/>
              <a:gd name="connsiteY121" fmla="*/ 2337822 h 2344739"/>
              <a:gd name="connsiteX122" fmla="*/ 6042433 w 12193149"/>
              <a:gd name="connsiteY122" fmla="*/ 2329473 h 2344739"/>
              <a:gd name="connsiteX123" fmla="*/ 6011238 w 12193149"/>
              <a:gd name="connsiteY123" fmla="*/ 2324380 h 2344739"/>
              <a:gd name="connsiteX124" fmla="*/ 5958523 w 12193149"/>
              <a:gd name="connsiteY124" fmla="*/ 2328024 h 2344739"/>
              <a:gd name="connsiteX125" fmla="*/ 5760067 w 12193149"/>
              <a:gd name="connsiteY125" fmla="*/ 2343716 h 2344739"/>
              <a:gd name="connsiteX126" fmla="*/ 5628108 w 12193149"/>
              <a:gd name="connsiteY126" fmla="*/ 2344739 h 2344739"/>
              <a:gd name="connsiteX127" fmla="*/ 5472054 w 12193149"/>
              <a:gd name="connsiteY127" fmla="*/ 2330719 h 2344739"/>
              <a:gd name="connsiteX128" fmla="*/ 5433909 w 12193149"/>
              <a:gd name="connsiteY128" fmla="*/ 2319466 h 2344739"/>
              <a:gd name="connsiteX129" fmla="*/ 5382817 w 12193149"/>
              <a:gd name="connsiteY129" fmla="*/ 2301764 h 2344739"/>
              <a:gd name="connsiteX130" fmla="*/ 5262912 w 12193149"/>
              <a:gd name="connsiteY130" fmla="*/ 2281347 h 2344739"/>
              <a:gd name="connsiteX131" fmla="*/ 5224109 w 12193149"/>
              <a:gd name="connsiteY131" fmla="*/ 2270223 h 2344739"/>
              <a:gd name="connsiteX132" fmla="*/ 5175808 w 12193149"/>
              <a:gd name="connsiteY132" fmla="*/ 2267233 h 2344739"/>
              <a:gd name="connsiteX133" fmla="*/ 5157702 w 12193149"/>
              <a:gd name="connsiteY133" fmla="*/ 2260010 h 2344739"/>
              <a:gd name="connsiteX134" fmla="*/ 5143747 w 12193149"/>
              <a:gd name="connsiteY134" fmla="*/ 2256610 h 2344739"/>
              <a:gd name="connsiteX135" fmla="*/ 5140744 w 12193149"/>
              <a:gd name="connsiteY135" fmla="*/ 2254509 h 2344739"/>
              <a:gd name="connsiteX136" fmla="*/ 5122807 w 12193149"/>
              <a:gd name="connsiteY136" fmla="*/ 2243656 h 2344739"/>
              <a:gd name="connsiteX137" fmla="*/ 5066938 w 12193149"/>
              <a:gd name="connsiteY137" fmla="*/ 2250227 h 2344739"/>
              <a:gd name="connsiteX138" fmla="*/ 5012662 w 12193149"/>
              <a:gd name="connsiteY138" fmla="*/ 2233846 h 2344739"/>
              <a:gd name="connsiteX139" fmla="*/ 4841589 w 12193149"/>
              <a:gd name="connsiteY139" fmla="*/ 2209829 h 2344739"/>
              <a:gd name="connsiteX140" fmla="*/ 4763595 w 12193149"/>
              <a:gd name="connsiteY140" fmla="*/ 2182061 h 2344739"/>
              <a:gd name="connsiteX141" fmla="*/ 4724334 w 12193149"/>
              <a:gd name="connsiteY141" fmla="*/ 2173047 h 2344739"/>
              <a:gd name="connsiteX142" fmla="*/ 4722324 w 12193149"/>
              <a:gd name="connsiteY142" fmla="*/ 2172298 h 2344739"/>
              <a:gd name="connsiteX143" fmla="*/ 4723259 w 12193149"/>
              <a:gd name="connsiteY143" fmla="*/ 2172087 h 2344739"/>
              <a:gd name="connsiteX144" fmla="*/ 4718350 w 12193149"/>
              <a:gd name="connsiteY144" fmla="*/ 2170817 h 2344739"/>
              <a:gd name="connsiteX145" fmla="*/ 4722324 w 12193149"/>
              <a:gd name="connsiteY145" fmla="*/ 2172298 h 2344739"/>
              <a:gd name="connsiteX146" fmla="*/ 4716674 w 12193149"/>
              <a:gd name="connsiteY146" fmla="*/ 2173573 h 2344739"/>
              <a:gd name="connsiteX147" fmla="*/ 4516962 w 12193149"/>
              <a:gd name="connsiteY147" fmla="*/ 2163671 h 2344739"/>
              <a:gd name="connsiteX148" fmla="*/ 4429691 w 12193149"/>
              <a:gd name="connsiteY148" fmla="*/ 2153020 h 2344739"/>
              <a:gd name="connsiteX149" fmla="*/ 4364023 w 12193149"/>
              <a:gd name="connsiteY149" fmla="*/ 2151674 h 2344739"/>
              <a:gd name="connsiteX150" fmla="*/ 4318114 w 12193149"/>
              <a:gd name="connsiteY150" fmla="*/ 2158289 h 2344739"/>
              <a:gd name="connsiteX151" fmla="*/ 4316258 w 12193149"/>
              <a:gd name="connsiteY151" fmla="*/ 2156948 h 2344739"/>
              <a:gd name="connsiteX152" fmla="*/ 4296292 w 12193149"/>
              <a:gd name="connsiteY152" fmla="*/ 2155069 h 2344739"/>
              <a:gd name="connsiteX153" fmla="*/ 4291212 w 12193149"/>
              <a:gd name="connsiteY153" fmla="*/ 2157986 h 2344739"/>
              <a:gd name="connsiteX154" fmla="*/ 4277290 w 12193149"/>
              <a:gd name="connsiteY154" fmla="*/ 2157740 h 2344739"/>
              <a:gd name="connsiteX155" fmla="*/ 4249265 w 12193149"/>
              <a:gd name="connsiteY155" fmla="*/ 2160064 h 2344739"/>
              <a:gd name="connsiteX156" fmla="*/ 4203199 w 12193149"/>
              <a:gd name="connsiteY156" fmla="*/ 2157269 h 2344739"/>
              <a:gd name="connsiteX157" fmla="*/ 4202893 w 12193149"/>
              <a:gd name="connsiteY157" fmla="*/ 2156010 h 2344739"/>
              <a:gd name="connsiteX158" fmla="*/ 4192396 w 12193149"/>
              <a:gd name="connsiteY158" fmla="*/ 2150376 h 2344739"/>
              <a:gd name="connsiteX159" fmla="*/ 4143893 w 12193149"/>
              <a:gd name="connsiteY159" fmla="*/ 2134511 h 2344739"/>
              <a:gd name="connsiteX160" fmla="*/ 4084245 w 12193149"/>
              <a:gd name="connsiteY160" fmla="*/ 2107978 h 2344739"/>
              <a:gd name="connsiteX161" fmla="*/ 4075694 w 12193149"/>
              <a:gd name="connsiteY161" fmla="*/ 2107143 h 2344739"/>
              <a:gd name="connsiteX162" fmla="*/ 4075575 w 12193149"/>
              <a:gd name="connsiteY162" fmla="*/ 2106844 h 2344739"/>
              <a:gd name="connsiteX163" fmla="*/ 4066658 w 12193149"/>
              <a:gd name="connsiteY163" fmla="*/ 2105400 h 2344739"/>
              <a:gd name="connsiteX164" fmla="*/ 4060102 w 12193149"/>
              <a:gd name="connsiteY164" fmla="*/ 2105618 h 2344739"/>
              <a:gd name="connsiteX165" fmla="*/ 4043512 w 12193149"/>
              <a:gd name="connsiteY165" fmla="*/ 2103997 h 2344739"/>
              <a:gd name="connsiteX166" fmla="*/ 4038145 w 12193149"/>
              <a:gd name="connsiteY166" fmla="*/ 2101563 h 2344739"/>
              <a:gd name="connsiteX167" fmla="*/ 4036511 w 12193149"/>
              <a:gd name="connsiteY167" fmla="*/ 2097896 h 2344739"/>
              <a:gd name="connsiteX168" fmla="*/ 4034926 w 12193149"/>
              <a:gd name="connsiteY168" fmla="*/ 2098131 h 2344739"/>
              <a:gd name="connsiteX169" fmla="*/ 4005686 w 12193149"/>
              <a:gd name="connsiteY169" fmla="*/ 2085563 h 2344739"/>
              <a:gd name="connsiteX170" fmla="*/ 3937994 w 12193149"/>
              <a:gd name="connsiteY170" fmla="*/ 2068106 h 2344739"/>
              <a:gd name="connsiteX171" fmla="*/ 3898423 w 12193149"/>
              <a:gd name="connsiteY171" fmla="*/ 2062451 h 2344739"/>
              <a:gd name="connsiteX172" fmla="*/ 3790908 w 12193149"/>
              <a:gd name="connsiteY172" fmla="*/ 2042213 h 2344739"/>
              <a:gd name="connsiteX173" fmla="*/ 3683661 w 12193149"/>
              <a:gd name="connsiteY173" fmla="*/ 2018290 h 2344739"/>
              <a:gd name="connsiteX174" fmla="*/ 3611183 w 12193149"/>
              <a:gd name="connsiteY174" fmla="*/ 1986019 h 2344739"/>
              <a:gd name="connsiteX175" fmla="*/ 3605003 w 12193149"/>
              <a:gd name="connsiteY175" fmla="*/ 1987381 h 2344739"/>
              <a:gd name="connsiteX176" fmla="*/ 3595884 w 12193149"/>
              <a:gd name="connsiteY176" fmla="*/ 1987545 h 2344739"/>
              <a:gd name="connsiteX177" fmla="*/ 3595649 w 12193149"/>
              <a:gd name="connsiteY177" fmla="*/ 1987276 h 2344739"/>
              <a:gd name="connsiteX178" fmla="*/ 3587126 w 12193149"/>
              <a:gd name="connsiteY178" fmla="*/ 1987966 h 2344739"/>
              <a:gd name="connsiteX179" fmla="*/ 3537283 w 12193149"/>
              <a:gd name="connsiteY179" fmla="*/ 1978267 h 2344739"/>
              <a:gd name="connsiteX180" fmla="*/ 3474371 w 12193149"/>
              <a:gd name="connsiteY180" fmla="*/ 1974606 h 2344739"/>
              <a:gd name="connsiteX181" fmla="*/ 3401876 w 12193149"/>
              <a:gd name="connsiteY181" fmla="*/ 1962558 h 2344739"/>
              <a:gd name="connsiteX182" fmla="*/ 3365036 w 12193149"/>
              <a:gd name="connsiteY182" fmla="*/ 1979510 h 2344739"/>
              <a:gd name="connsiteX183" fmla="*/ 3345174 w 12193149"/>
              <a:gd name="connsiteY183" fmla="*/ 1981192 h 2344739"/>
              <a:gd name="connsiteX184" fmla="*/ 3342846 w 12193149"/>
              <a:gd name="connsiteY184" fmla="*/ 1980217 h 2344739"/>
              <a:gd name="connsiteX185" fmla="*/ 3263504 w 12193149"/>
              <a:gd name="connsiteY185" fmla="*/ 1986094 h 2344739"/>
              <a:gd name="connsiteX186" fmla="*/ 3143704 w 12193149"/>
              <a:gd name="connsiteY186" fmla="*/ 1993869 h 2344739"/>
              <a:gd name="connsiteX187" fmla="*/ 3031439 w 12193149"/>
              <a:gd name="connsiteY187" fmla="*/ 1996512 h 2344739"/>
              <a:gd name="connsiteX188" fmla="*/ 2782717 w 12193149"/>
              <a:gd name="connsiteY188" fmla="*/ 2018333 h 2344739"/>
              <a:gd name="connsiteX189" fmla="*/ 2647675 w 12193149"/>
              <a:gd name="connsiteY189" fmla="*/ 2028869 h 2344739"/>
              <a:gd name="connsiteX190" fmla="*/ 2569176 w 12193149"/>
              <a:gd name="connsiteY190" fmla="*/ 2002628 h 2344739"/>
              <a:gd name="connsiteX191" fmla="*/ 2444403 w 12193149"/>
              <a:gd name="connsiteY191" fmla="*/ 2016529 h 2344739"/>
              <a:gd name="connsiteX192" fmla="*/ 2316260 w 12193149"/>
              <a:gd name="connsiteY192" fmla="*/ 2024996 h 2344739"/>
              <a:gd name="connsiteX193" fmla="*/ 2209726 w 12193149"/>
              <a:gd name="connsiteY193" fmla="*/ 2019763 h 2344739"/>
              <a:gd name="connsiteX194" fmla="*/ 2095813 w 12193149"/>
              <a:gd name="connsiteY194" fmla="*/ 2003052 h 2344739"/>
              <a:gd name="connsiteX195" fmla="*/ 1998504 w 12193149"/>
              <a:gd name="connsiteY195" fmla="*/ 1995032 h 2344739"/>
              <a:gd name="connsiteX196" fmla="*/ 1929320 w 12193149"/>
              <a:gd name="connsiteY196" fmla="*/ 2016977 h 2344739"/>
              <a:gd name="connsiteX197" fmla="*/ 1922798 w 12193149"/>
              <a:gd name="connsiteY197" fmla="*/ 2012146 h 2344739"/>
              <a:gd name="connsiteX198" fmla="*/ 1874228 w 12193149"/>
              <a:gd name="connsiteY198" fmla="*/ 2013741 h 2344739"/>
              <a:gd name="connsiteX199" fmla="*/ 1787803 w 12193149"/>
              <a:gd name="connsiteY199" fmla="*/ 2041363 h 2344739"/>
              <a:gd name="connsiteX200" fmla="*/ 1739352 w 12193149"/>
              <a:gd name="connsiteY200" fmla="*/ 2036312 h 2344739"/>
              <a:gd name="connsiteX201" fmla="*/ 1676219 w 12193149"/>
              <a:gd name="connsiteY201" fmla="*/ 2019963 h 2344739"/>
              <a:gd name="connsiteX202" fmla="*/ 1609817 w 12193149"/>
              <a:gd name="connsiteY202" fmla="*/ 2013066 h 2344739"/>
              <a:gd name="connsiteX203" fmla="*/ 1497258 w 12193149"/>
              <a:gd name="connsiteY203" fmla="*/ 1987476 h 2344739"/>
              <a:gd name="connsiteX204" fmla="*/ 1151127 w 12193149"/>
              <a:gd name="connsiteY204" fmla="*/ 1938041 h 2344739"/>
              <a:gd name="connsiteX205" fmla="*/ 859417 w 12193149"/>
              <a:gd name="connsiteY205" fmla="*/ 1928608 h 2344739"/>
              <a:gd name="connsiteX206" fmla="*/ 838688 w 12193149"/>
              <a:gd name="connsiteY206" fmla="*/ 1929821 h 2344739"/>
              <a:gd name="connsiteX207" fmla="*/ 817957 w 12193149"/>
              <a:gd name="connsiteY207" fmla="*/ 1927857 h 2344739"/>
              <a:gd name="connsiteX208" fmla="*/ 812654 w 12193149"/>
              <a:gd name="connsiteY208" fmla="*/ 1930751 h 2344739"/>
              <a:gd name="connsiteX209" fmla="*/ 721195 w 12193149"/>
              <a:gd name="connsiteY209" fmla="*/ 1929661 h 2344739"/>
              <a:gd name="connsiteX210" fmla="*/ 720890 w 12193149"/>
              <a:gd name="connsiteY210" fmla="*/ 1928399 h 2344739"/>
              <a:gd name="connsiteX211" fmla="*/ 710023 w 12193149"/>
              <a:gd name="connsiteY211" fmla="*/ 1922722 h 2344739"/>
              <a:gd name="connsiteX212" fmla="*/ 597940 w 12193149"/>
              <a:gd name="connsiteY212" fmla="*/ 1879864 h 2344739"/>
              <a:gd name="connsiteX213" fmla="*/ 579683 w 12193149"/>
              <a:gd name="connsiteY213" fmla="*/ 1877212 h 2344739"/>
              <a:gd name="connsiteX214" fmla="*/ 572865 w 12193149"/>
              <a:gd name="connsiteY214" fmla="*/ 1877401 h 2344739"/>
              <a:gd name="connsiteX215" fmla="*/ 446247 w 12193149"/>
              <a:gd name="connsiteY215" fmla="*/ 1839371 h 2344739"/>
              <a:gd name="connsiteX216" fmla="*/ 405163 w 12193149"/>
              <a:gd name="connsiteY216" fmla="*/ 1833548 h 2344739"/>
              <a:gd name="connsiteX217" fmla="*/ 293583 w 12193149"/>
              <a:gd name="connsiteY217" fmla="*/ 1812852 h 2344739"/>
              <a:gd name="connsiteX218" fmla="*/ 119529 w 12193149"/>
              <a:gd name="connsiteY218" fmla="*/ 1761047 h 2344739"/>
              <a:gd name="connsiteX219" fmla="*/ 16674 w 12193149"/>
              <a:gd name="connsiteY219" fmla="*/ 1758191 h 2344739"/>
              <a:gd name="connsiteX220" fmla="*/ 1150 w 12193149"/>
              <a:gd name="connsiteY220" fmla="*/ 1752722 h 2344739"/>
              <a:gd name="connsiteX221" fmla="*/ 1148 w 12193149"/>
              <a:gd name="connsiteY221" fmla="*/ 222213 h 2344739"/>
              <a:gd name="connsiteX222" fmla="*/ 1148 w 12193149"/>
              <a:gd name="connsiteY222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38590 w 12193149"/>
              <a:gd name="connsiteY65" fmla="*/ 1869293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585655 w 12193149"/>
              <a:gd name="connsiteY63" fmla="*/ 1795542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219707 w 12193149"/>
              <a:gd name="connsiteY105" fmla="*/ 2156680 h 2344739"/>
              <a:gd name="connsiteX106" fmla="*/ 7202249 w 12193149"/>
              <a:gd name="connsiteY106" fmla="*/ 2161230 h 2344739"/>
              <a:gd name="connsiteX107" fmla="*/ 7198152 w 12193149"/>
              <a:gd name="connsiteY107" fmla="*/ 2166588 h 2344739"/>
              <a:gd name="connsiteX108" fmla="*/ 7171956 w 12193149"/>
              <a:gd name="connsiteY108" fmla="*/ 2171236 h 2344739"/>
              <a:gd name="connsiteX109" fmla="*/ 7098136 w 12193149"/>
              <a:gd name="connsiteY109" fmla="*/ 2183464 h 2344739"/>
              <a:gd name="connsiteX110" fmla="*/ 7019644 w 12193149"/>
              <a:gd name="connsiteY110" fmla="*/ 2183090 h 2344739"/>
              <a:gd name="connsiteX111" fmla="*/ 6905294 w 12193149"/>
              <a:gd name="connsiteY111" fmla="*/ 2212596 h 2344739"/>
              <a:gd name="connsiteX112" fmla="*/ 6709370 w 12193149"/>
              <a:gd name="connsiteY112" fmla="*/ 2240551 h 2344739"/>
              <a:gd name="connsiteX113" fmla="*/ 6550602 w 12193149"/>
              <a:gd name="connsiteY113" fmla="*/ 2269327 h 2344739"/>
              <a:gd name="connsiteX114" fmla="*/ 6318708 w 12193149"/>
              <a:gd name="connsiteY114" fmla="*/ 2316127 h 2344739"/>
              <a:gd name="connsiteX115" fmla="*/ 6169822 w 12193149"/>
              <a:gd name="connsiteY115" fmla="*/ 2318214 h 2344739"/>
              <a:gd name="connsiteX116" fmla="*/ 6074996 w 12193149"/>
              <a:gd name="connsiteY116" fmla="*/ 2338676 h 2344739"/>
              <a:gd name="connsiteX117" fmla="*/ 6069677 w 12193149"/>
              <a:gd name="connsiteY117" fmla="*/ 2337139 h 2344739"/>
              <a:gd name="connsiteX118" fmla="*/ 6049786 w 12193149"/>
              <a:gd name="connsiteY118" fmla="*/ 2337822 h 2344739"/>
              <a:gd name="connsiteX119" fmla="*/ 6042433 w 12193149"/>
              <a:gd name="connsiteY119" fmla="*/ 2329473 h 2344739"/>
              <a:gd name="connsiteX120" fmla="*/ 6011238 w 12193149"/>
              <a:gd name="connsiteY120" fmla="*/ 2324380 h 2344739"/>
              <a:gd name="connsiteX121" fmla="*/ 5958523 w 12193149"/>
              <a:gd name="connsiteY121" fmla="*/ 2328024 h 2344739"/>
              <a:gd name="connsiteX122" fmla="*/ 5760067 w 12193149"/>
              <a:gd name="connsiteY122" fmla="*/ 2343716 h 2344739"/>
              <a:gd name="connsiteX123" fmla="*/ 5628108 w 12193149"/>
              <a:gd name="connsiteY123" fmla="*/ 2344739 h 2344739"/>
              <a:gd name="connsiteX124" fmla="*/ 5472054 w 12193149"/>
              <a:gd name="connsiteY124" fmla="*/ 2330719 h 2344739"/>
              <a:gd name="connsiteX125" fmla="*/ 5433909 w 12193149"/>
              <a:gd name="connsiteY125" fmla="*/ 2319466 h 2344739"/>
              <a:gd name="connsiteX126" fmla="*/ 5382817 w 12193149"/>
              <a:gd name="connsiteY126" fmla="*/ 2301764 h 2344739"/>
              <a:gd name="connsiteX127" fmla="*/ 5262912 w 12193149"/>
              <a:gd name="connsiteY127" fmla="*/ 2281347 h 2344739"/>
              <a:gd name="connsiteX128" fmla="*/ 5224109 w 12193149"/>
              <a:gd name="connsiteY128" fmla="*/ 2270223 h 2344739"/>
              <a:gd name="connsiteX129" fmla="*/ 5175808 w 12193149"/>
              <a:gd name="connsiteY129" fmla="*/ 2267233 h 2344739"/>
              <a:gd name="connsiteX130" fmla="*/ 5157702 w 12193149"/>
              <a:gd name="connsiteY130" fmla="*/ 2260010 h 2344739"/>
              <a:gd name="connsiteX131" fmla="*/ 5143747 w 12193149"/>
              <a:gd name="connsiteY131" fmla="*/ 2256610 h 2344739"/>
              <a:gd name="connsiteX132" fmla="*/ 5140744 w 12193149"/>
              <a:gd name="connsiteY132" fmla="*/ 2254509 h 2344739"/>
              <a:gd name="connsiteX133" fmla="*/ 5122807 w 12193149"/>
              <a:gd name="connsiteY133" fmla="*/ 2243656 h 2344739"/>
              <a:gd name="connsiteX134" fmla="*/ 5066938 w 12193149"/>
              <a:gd name="connsiteY134" fmla="*/ 2250227 h 2344739"/>
              <a:gd name="connsiteX135" fmla="*/ 5012662 w 12193149"/>
              <a:gd name="connsiteY135" fmla="*/ 2233846 h 2344739"/>
              <a:gd name="connsiteX136" fmla="*/ 4841589 w 12193149"/>
              <a:gd name="connsiteY136" fmla="*/ 2209829 h 2344739"/>
              <a:gd name="connsiteX137" fmla="*/ 4763595 w 12193149"/>
              <a:gd name="connsiteY137" fmla="*/ 2182061 h 2344739"/>
              <a:gd name="connsiteX138" fmla="*/ 4724334 w 12193149"/>
              <a:gd name="connsiteY138" fmla="*/ 2173047 h 2344739"/>
              <a:gd name="connsiteX139" fmla="*/ 4722324 w 12193149"/>
              <a:gd name="connsiteY139" fmla="*/ 2172298 h 2344739"/>
              <a:gd name="connsiteX140" fmla="*/ 4723259 w 12193149"/>
              <a:gd name="connsiteY140" fmla="*/ 2172087 h 2344739"/>
              <a:gd name="connsiteX141" fmla="*/ 4718350 w 12193149"/>
              <a:gd name="connsiteY141" fmla="*/ 2170817 h 2344739"/>
              <a:gd name="connsiteX142" fmla="*/ 4722324 w 12193149"/>
              <a:gd name="connsiteY142" fmla="*/ 2172298 h 2344739"/>
              <a:gd name="connsiteX143" fmla="*/ 4716674 w 12193149"/>
              <a:gd name="connsiteY143" fmla="*/ 2173573 h 2344739"/>
              <a:gd name="connsiteX144" fmla="*/ 4516962 w 12193149"/>
              <a:gd name="connsiteY144" fmla="*/ 2163671 h 2344739"/>
              <a:gd name="connsiteX145" fmla="*/ 4429691 w 12193149"/>
              <a:gd name="connsiteY145" fmla="*/ 2153020 h 2344739"/>
              <a:gd name="connsiteX146" fmla="*/ 4364023 w 12193149"/>
              <a:gd name="connsiteY146" fmla="*/ 2151674 h 2344739"/>
              <a:gd name="connsiteX147" fmla="*/ 4318114 w 12193149"/>
              <a:gd name="connsiteY147" fmla="*/ 2158289 h 2344739"/>
              <a:gd name="connsiteX148" fmla="*/ 4316258 w 12193149"/>
              <a:gd name="connsiteY148" fmla="*/ 2156948 h 2344739"/>
              <a:gd name="connsiteX149" fmla="*/ 4296292 w 12193149"/>
              <a:gd name="connsiteY149" fmla="*/ 2155069 h 2344739"/>
              <a:gd name="connsiteX150" fmla="*/ 4291212 w 12193149"/>
              <a:gd name="connsiteY150" fmla="*/ 2157986 h 2344739"/>
              <a:gd name="connsiteX151" fmla="*/ 4277290 w 12193149"/>
              <a:gd name="connsiteY151" fmla="*/ 2157740 h 2344739"/>
              <a:gd name="connsiteX152" fmla="*/ 4249265 w 12193149"/>
              <a:gd name="connsiteY152" fmla="*/ 2160064 h 2344739"/>
              <a:gd name="connsiteX153" fmla="*/ 4203199 w 12193149"/>
              <a:gd name="connsiteY153" fmla="*/ 2157269 h 2344739"/>
              <a:gd name="connsiteX154" fmla="*/ 4202893 w 12193149"/>
              <a:gd name="connsiteY154" fmla="*/ 2156010 h 2344739"/>
              <a:gd name="connsiteX155" fmla="*/ 4192396 w 12193149"/>
              <a:gd name="connsiteY155" fmla="*/ 2150376 h 2344739"/>
              <a:gd name="connsiteX156" fmla="*/ 4143893 w 12193149"/>
              <a:gd name="connsiteY156" fmla="*/ 2134511 h 2344739"/>
              <a:gd name="connsiteX157" fmla="*/ 4084245 w 12193149"/>
              <a:gd name="connsiteY157" fmla="*/ 2107978 h 2344739"/>
              <a:gd name="connsiteX158" fmla="*/ 4075694 w 12193149"/>
              <a:gd name="connsiteY158" fmla="*/ 2107143 h 2344739"/>
              <a:gd name="connsiteX159" fmla="*/ 4075575 w 12193149"/>
              <a:gd name="connsiteY159" fmla="*/ 2106844 h 2344739"/>
              <a:gd name="connsiteX160" fmla="*/ 4066658 w 12193149"/>
              <a:gd name="connsiteY160" fmla="*/ 2105400 h 2344739"/>
              <a:gd name="connsiteX161" fmla="*/ 4060102 w 12193149"/>
              <a:gd name="connsiteY161" fmla="*/ 2105618 h 2344739"/>
              <a:gd name="connsiteX162" fmla="*/ 4043512 w 12193149"/>
              <a:gd name="connsiteY162" fmla="*/ 2103997 h 2344739"/>
              <a:gd name="connsiteX163" fmla="*/ 4038145 w 12193149"/>
              <a:gd name="connsiteY163" fmla="*/ 2101563 h 2344739"/>
              <a:gd name="connsiteX164" fmla="*/ 4036511 w 12193149"/>
              <a:gd name="connsiteY164" fmla="*/ 2097896 h 2344739"/>
              <a:gd name="connsiteX165" fmla="*/ 4034926 w 12193149"/>
              <a:gd name="connsiteY165" fmla="*/ 2098131 h 2344739"/>
              <a:gd name="connsiteX166" fmla="*/ 4005686 w 12193149"/>
              <a:gd name="connsiteY166" fmla="*/ 2085563 h 2344739"/>
              <a:gd name="connsiteX167" fmla="*/ 3937994 w 12193149"/>
              <a:gd name="connsiteY167" fmla="*/ 2068106 h 2344739"/>
              <a:gd name="connsiteX168" fmla="*/ 3898423 w 12193149"/>
              <a:gd name="connsiteY168" fmla="*/ 2062451 h 2344739"/>
              <a:gd name="connsiteX169" fmla="*/ 3790908 w 12193149"/>
              <a:gd name="connsiteY169" fmla="*/ 2042213 h 2344739"/>
              <a:gd name="connsiteX170" fmla="*/ 3683661 w 12193149"/>
              <a:gd name="connsiteY170" fmla="*/ 2018290 h 2344739"/>
              <a:gd name="connsiteX171" fmla="*/ 3611183 w 12193149"/>
              <a:gd name="connsiteY171" fmla="*/ 1986019 h 2344739"/>
              <a:gd name="connsiteX172" fmla="*/ 3605003 w 12193149"/>
              <a:gd name="connsiteY172" fmla="*/ 1987381 h 2344739"/>
              <a:gd name="connsiteX173" fmla="*/ 3595884 w 12193149"/>
              <a:gd name="connsiteY173" fmla="*/ 1987545 h 2344739"/>
              <a:gd name="connsiteX174" fmla="*/ 3595649 w 12193149"/>
              <a:gd name="connsiteY174" fmla="*/ 1987276 h 2344739"/>
              <a:gd name="connsiteX175" fmla="*/ 3587126 w 12193149"/>
              <a:gd name="connsiteY175" fmla="*/ 1987966 h 2344739"/>
              <a:gd name="connsiteX176" fmla="*/ 3537283 w 12193149"/>
              <a:gd name="connsiteY176" fmla="*/ 1978267 h 2344739"/>
              <a:gd name="connsiteX177" fmla="*/ 3474371 w 12193149"/>
              <a:gd name="connsiteY177" fmla="*/ 1974606 h 2344739"/>
              <a:gd name="connsiteX178" fmla="*/ 3401876 w 12193149"/>
              <a:gd name="connsiteY178" fmla="*/ 1962558 h 2344739"/>
              <a:gd name="connsiteX179" fmla="*/ 3365036 w 12193149"/>
              <a:gd name="connsiteY179" fmla="*/ 1979510 h 2344739"/>
              <a:gd name="connsiteX180" fmla="*/ 3345174 w 12193149"/>
              <a:gd name="connsiteY180" fmla="*/ 1981192 h 2344739"/>
              <a:gd name="connsiteX181" fmla="*/ 3342846 w 12193149"/>
              <a:gd name="connsiteY181" fmla="*/ 1980217 h 2344739"/>
              <a:gd name="connsiteX182" fmla="*/ 3263504 w 12193149"/>
              <a:gd name="connsiteY182" fmla="*/ 1986094 h 2344739"/>
              <a:gd name="connsiteX183" fmla="*/ 3143704 w 12193149"/>
              <a:gd name="connsiteY183" fmla="*/ 1993869 h 2344739"/>
              <a:gd name="connsiteX184" fmla="*/ 3031439 w 12193149"/>
              <a:gd name="connsiteY184" fmla="*/ 1996512 h 2344739"/>
              <a:gd name="connsiteX185" fmla="*/ 2782717 w 12193149"/>
              <a:gd name="connsiteY185" fmla="*/ 2018333 h 2344739"/>
              <a:gd name="connsiteX186" fmla="*/ 2647675 w 12193149"/>
              <a:gd name="connsiteY186" fmla="*/ 2028869 h 2344739"/>
              <a:gd name="connsiteX187" fmla="*/ 2569176 w 12193149"/>
              <a:gd name="connsiteY187" fmla="*/ 2002628 h 2344739"/>
              <a:gd name="connsiteX188" fmla="*/ 2444403 w 12193149"/>
              <a:gd name="connsiteY188" fmla="*/ 2016529 h 2344739"/>
              <a:gd name="connsiteX189" fmla="*/ 2316260 w 12193149"/>
              <a:gd name="connsiteY189" fmla="*/ 2024996 h 2344739"/>
              <a:gd name="connsiteX190" fmla="*/ 2209726 w 12193149"/>
              <a:gd name="connsiteY190" fmla="*/ 2019763 h 2344739"/>
              <a:gd name="connsiteX191" fmla="*/ 2095813 w 12193149"/>
              <a:gd name="connsiteY191" fmla="*/ 2003052 h 2344739"/>
              <a:gd name="connsiteX192" fmla="*/ 1998504 w 12193149"/>
              <a:gd name="connsiteY192" fmla="*/ 1995032 h 2344739"/>
              <a:gd name="connsiteX193" fmla="*/ 1929320 w 12193149"/>
              <a:gd name="connsiteY193" fmla="*/ 2016977 h 2344739"/>
              <a:gd name="connsiteX194" fmla="*/ 1922798 w 12193149"/>
              <a:gd name="connsiteY194" fmla="*/ 2012146 h 2344739"/>
              <a:gd name="connsiteX195" fmla="*/ 1874228 w 12193149"/>
              <a:gd name="connsiteY195" fmla="*/ 2013741 h 2344739"/>
              <a:gd name="connsiteX196" fmla="*/ 1787803 w 12193149"/>
              <a:gd name="connsiteY196" fmla="*/ 2041363 h 2344739"/>
              <a:gd name="connsiteX197" fmla="*/ 1739352 w 12193149"/>
              <a:gd name="connsiteY197" fmla="*/ 2036312 h 2344739"/>
              <a:gd name="connsiteX198" fmla="*/ 1676219 w 12193149"/>
              <a:gd name="connsiteY198" fmla="*/ 2019963 h 2344739"/>
              <a:gd name="connsiteX199" fmla="*/ 1609817 w 12193149"/>
              <a:gd name="connsiteY199" fmla="*/ 2013066 h 2344739"/>
              <a:gd name="connsiteX200" fmla="*/ 1497258 w 12193149"/>
              <a:gd name="connsiteY200" fmla="*/ 1987476 h 2344739"/>
              <a:gd name="connsiteX201" fmla="*/ 1151127 w 12193149"/>
              <a:gd name="connsiteY201" fmla="*/ 1938041 h 2344739"/>
              <a:gd name="connsiteX202" fmla="*/ 859417 w 12193149"/>
              <a:gd name="connsiteY202" fmla="*/ 1928608 h 2344739"/>
              <a:gd name="connsiteX203" fmla="*/ 838688 w 12193149"/>
              <a:gd name="connsiteY203" fmla="*/ 1929821 h 2344739"/>
              <a:gd name="connsiteX204" fmla="*/ 817957 w 12193149"/>
              <a:gd name="connsiteY204" fmla="*/ 1927857 h 2344739"/>
              <a:gd name="connsiteX205" fmla="*/ 812654 w 12193149"/>
              <a:gd name="connsiteY205" fmla="*/ 1930751 h 2344739"/>
              <a:gd name="connsiteX206" fmla="*/ 721195 w 12193149"/>
              <a:gd name="connsiteY206" fmla="*/ 1929661 h 2344739"/>
              <a:gd name="connsiteX207" fmla="*/ 720890 w 12193149"/>
              <a:gd name="connsiteY207" fmla="*/ 1928399 h 2344739"/>
              <a:gd name="connsiteX208" fmla="*/ 710023 w 12193149"/>
              <a:gd name="connsiteY208" fmla="*/ 1922722 h 2344739"/>
              <a:gd name="connsiteX209" fmla="*/ 597940 w 12193149"/>
              <a:gd name="connsiteY209" fmla="*/ 1879864 h 2344739"/>
              <a:gd name="connsiteX210" fmla="*/ 579683 w 12193149"/>
              <a:gd name="connsiteY210" fmla="*/ 1877212 h 2344739"/>
              <a:gd name="connsiteX211" fmla="*/ 572865 w 12193149"/>
              <a:gd name="connsiteY211" fmla="*/ 1877401 h 2344739"/>
              <a:gd name="connsiteX212" fmla="*/ 446247 w 12193149"/>
              <a:gd name="connsiteY212" fmla="*/ 1839371 h 2344739"/>
              <a:gd name="connsiteX213" fmla="*/ 405163 w 12193149"/>
              <a:gd name="connsiteY213" fmla="*/ 1833548 h 2344739"/>
              <a:gd name="connsiteX214" fmla="*/ 293583 w 12193149"/>
              <a:gd name="connsiteY214" fmla="*/ 1812852 h 2344739"/>
              <a:gd name="connsiteX215" fmla="*/ 119529 w 12193149"/>
              <a:gd name="connsiteY215" fmla="*/ 1761047 h 2344739"/>
              <a:gd name="connsiteX216" fmla="*/ 16674 w 12193149"/>
              <a:gd name="connsiteY216" fmla="*/ 1758191 h 2344739"/>
              <a:gd name="connsiteX217" fmla="*/ 1150 w 12193149"/>
              <a:gd name="connsiteY217" fmla="*/ 1752722 h 2344739"/>
              <a:gd name="connsiteX218" fmla="*/ 1148 w 12193149"/>
              <a:gd name="connsiteY218" fmla="*/ 222213 h 2344739"/>
              <a:gd name="connsiteX219" fmla="*/ 1148 w 12193149"/>
              <a:gd name="connsiteY219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590693 w 12193149"/>
              <a:gd name="connsiteY23" fmla="*/ 963777 h 2344739"/>
              <a:gd name="connsiteX24" fmla="*/ 11506817 w 12193149"/>
              <a:gd name="connsiteY24" fmla="*/ 1033623 h 2344739"/>
              <a:gd name="connsiteX25" fmla="*/ 11280332 w 12193149"/>
              <a:gd name="connsiteY25" fmla="*/ 1223571 h 2344739"/>
              <a:gd name="connsiteX26" fmla="*/ 11228309 w 12193149"/>
              <a:gd name="connsiteY26" fmla="*/ 1276236 h 2344739"/>
              <a:gd name="connsiteX27" fmla="*/ 11218087 w 12193149"/>
              <a:gd name="connsiteY27" fmla="*/ 1275961 h 2344739"/>
              <a:gd name="connsiteX28" fmla="*/ 11217184 w 12193149"/>
              <a:gd name="connsiteY28" fmla="*/ 1275018 h 2344739"/>
              <a:gd name="connsiteX29" fmla="*/ 11188885 w 12193149"/>
              <a:gd name="connsiteY29" fmla="*/ 1292383 h 2344739"/>
              <a:gd name="connsiteX30" fmla="*/ 11184501 w 12193149"/>
              <a:gd name="connsiteY30" fmla="*/ 1292525 h 2344739"/>
              <a:gd name="connsiteX31" fmla="*/ 11166854 w 12193149"/>
              <a:gd name="connsiteY31" fmla="*/ 1306612 h 2344739"/>
              <a:gd name="connsiteX32" fmla="*/ 11157311 w 12193149"/>
              <a:gd name="connsiteY32" fmla="*/ 1312414 h 2344739"/>
              <a:gd name="connsiteX33" fmla="*/ 11155496 w 12193149"/>
              <a:gd name="connsiteY33" fmla="*/ 1317097 h 2344739"/>
              <a:gd name="connsiteX34" fmla="*/ 11140961 w 12193149"/>
              <a:gd name="connsiteY34" fmla="*/ 1324115 h 2344739"/>
              <a:gd name="connsiteX35" fmla="*/ 11138961 w 12193149"/>
              <a:gd name="connsiteY35" fmla="*/ 1323772 h 2344739"/>
              <a:gd name="connsiteX36" fmla="*/ 11128208 w 12193149"/>
              <a:gd name="connsiteY36" fmla="*/ 1333832 h 2344739"/>
              <a:gd name="connsiteX37" fmla="*/ 11120691 w 12193149"/>
              <a:gd name="connsiteY37" fmla="*/ 1347424 h 2344739"/>
              <a:gd name="connsiteX38" fmla="*/ 10894683 w 12193149"/>
              <a:gd name="connsiteY38" fmla="*/ 1473399 h 2344739"/>
              <a:gd name="connsiteX39" fmla="*/ 10773300 w 12193149"/>
              <a:gd name="connsiteY39" fmla="*/ 1523191 h 2344739"/>
              <a:gd name="connsiteX40" fmla="*/ 10627668 w 12193149"/>
              <a:gd name="connsiteY40" fmla="*/ 1559229 h 2344739"/>
              <a:gd name="connsiteX41" fmla="*/ 10581895 w 12193149"/>
              <a:gd name="connsiteY41" fmla="*/ 1568689 h 2344739"/>
              <a:gd name="connsiteX42" fmla="*/ 10547790 w 12193149"/>
              <a:gd name="connsiteY42" fmla="*/ 1598423 h 2344739"/>
              <a:gd name="connsiteX43" fmla="*/ 10529643 w 12193149"/>
              <a:gd name="connsiteY43" fmla="*/ 1596907 h 2344739"/>
              <a:gd name="connsiteX44" fmla="*/ 10526446 w 12193149"/>
              <a:gd name="connsiteY44" fmla="*/ 1596411 h 2344739"/>
              <a:gd name="connsiteX45" fmla="*/ 10515129 w 12193149"/>
              <a:gd name="connsiteY45" fmla="*/ 1599537 h 2344739"/>
              <a:gd name="connsiteX46" fmla="*/ 10491735 w 12193149"/>
              <a:gd name="connsiteY46" fmla="*/ 1594156 h 2344739"/>
              <a:gd name="connsiteX47" fmla="*/ 10471418 w 12193149"/>
              <a:gd name="connsiteY47" fmla="*/ 1601693 h 2344739"/>
              <a:gd name="connsiteX48" fmla="*/ 10377042 w 12193149"/>
              <a:gd name="connsiteY48" fmla="*/ 1644598 h 2344739"/>
              <a:gd name="connsiteX49" fmla="*/ 10319338 w 12193149"/>
              <a:gd name="connsiteY49" fmla="*/ 1666221 h 2344739"/>
              <a:gd name="connsiteX50" fmla="*/ 10295467 w 12193149"/>
              <a:gd name="connsiteY50" fmla="*/ 1668079 h 2344739"/>
              <a:gd name="connsiteX51" fmla="*/ 10263443 w 12193149"/>
              <a:gd name="connsiteY51" fmla="*/ 1674948 h 2344739"/>
              <a:gd name="connsiteX52" fmla="*/ 10205418 w 12193149"/>
              <a:gd name="connsiteY52" fmla="*/ 1682149 h 2344739"/>
              <a:gd name="connsiteX53" fmla="*/ 10177759 w 12193149"/>
              <a:gd name="connsiteY53" fmla="*/ 1692943 h 2344739"/>
              <a:gd name="connsiteX54" fmla="*/ 10165070 w 12193149"/>
              <a:gd name="connsiteY54" fmla="*/ 1693739 h 2344739"/>
              <a:gd name="connsiteX55" fmla="*/ 10156308 w 12193149"/>
              <a:gd name="connsiteY55" fmla="*/ 1707487 h 2344739"/>
              <a:gd name="connsiteX56" fmla="*/ 10118267 w 12193149"/>
              <a:gd name="connsiteY56" fmla="*/ 1731142 h 2344739"/>
              <a:gd name="connsiteX57" fmla="*/ 10083317 w 12193149"/>
              <a:gd name="connsiteY57" fmla="*/ 1743296 h 2344739"/>
              <a:gd name="connsiteX58" fmla="*/ 10040388 w 12193149"/>
              <a:gd name="connsiteY58" fmla="*/ 1741632 h 2344739"/>
              <a:gd name="connsiteX59" fmla="*/ 9961167 w 12193149"/>
              <a:gd name="connsiteY59" fmla="*/ 1757147 h 2344739"/>
              <a:gd name="connsiteX60" fmla="*/ 9848940 w 12193149"/>
              <a:gd name="connsiteY60" fmla="*/ 1763915 h 2344739"/>
              <a:gd name="connsiteX61" fmla="*/ 9729457 w 12193149"/>
              <a:gd name="connsiteY61" fmla="*/ 1784122 h 2344739"/>
              <a:gd name="connsiteX62" fmla="*/ 9613704 w 12193149"/>
              <a:gd name="connsiteY62" fmla="*/ 1812371 h 2344739"/>
              <a:gd name="connsiteX63" fmla="*/ 9338590 w 12193149"/>
              <a:gd name="connsiteY63" fmla="*/ 1869293 h 2344739"/>
              <a:gd name="connsiteX64" fmla="*/ 9232518 w 12193149"/>
              <a:gd name="connsiteY64" fmla="*/ 1893149 h 2344739"/>
              <a:gd name="connsiteX65" fmla="*/ 9156690 w 12193149"/>
              <a:gd name="connsiteY65" fmla="*/ 1903228 h 2344739"/>
              <a:gd name="connsiteX66" fmla="*/ 9054601 w 12193149"/>
              <a:gd name="connsiteY66" fmla="*/ 1910755 h 2344739"/>
              <a:gd name="connsiteX67" fmla="*/ 9006634 w 12193149"/>
              <a:gd name="connsiteY67" fmla="*/ 1914040 h 2344739"/>
              <a:gd name="connsiteX68" fmla="*/ 9006349 w 12193149"/>
              <a:gd name="connsiteY68" fmla="*/ 1913800 h 2344739"/>
              <a:gd name="connsiteX69" fmla="*/ 8997380 w 12193149"/>
              <a:gd name="connsiteY69" fmla="*/ 1915011 h 2344739"/>
              <a:gd name="connsiteX70" fmla="*/ 8991542 w 12193149"/>
              <a:gd name="connsiteY70" fmla="*/ 1917072 h 2344739"/>
              <a:gd name="connsiteX71" fmla="*/ 8975485 w 12193149"/>
              <a:gd name="connsiteY71" fmla="*/ 1920298 h 2344739"/>
              <a:gd name="connsiteX72" fmla="*/ 8969159 w 12193149"/>
              <a:gd name="connsiteY72" fmla="*/ 1919598 h 2344739"/>
              <a:gd name="connsiteX73" fmla="*/ 8964196 w 12193149"/>
              <a:gd name="connsiteY73" fmla="*/ 1917373 h 2344739"/>
              <a:gd name="connsiteX74" fmla="*/ 8930136 w 12193149"/>
              <a:gd name="connsiteY74" fmla="*/ 1914185 h 2344739"/>
              <a:gd name="connsiteX75" fmla="*/ 8753592 w 12193149"/>
              <a:gd name="connsiteY75" fmla="*/ 1933417 h 2344739"/>
              <a:gd name="connsiteX76" fmla="*/ 8708995 w 12193149"/>
              <a:gd name="connsiteY76" fmla="*/ 1935518 h 2344739"/>
              <a:gd name="connsiteX77" fmla="*/ 8597219 w 12193149"/>
              <a:gd name="connsiteY77" fmla="*/ 1944090 h 2344739"/>
              <a:gd name="connsiteX78" fmla="*/ 8526378 w 12193149"/>
              <a:gd name="connsiteY78" fmla="*/ 1929248 h 2344739"/>
              <a:gd name="connsiteX79" fmla="*/ 8512131 w 12193149"/>
              <a:gd name="connsiteY79" fmla="*/ 1935163 h 2344739"/>
              <a:gd name="connsiteX80" fmla="*/ 8507315 w 12193149"/>
              <a:gd name="connsiteY80" fmla="*/ 1938164 h 2344739"/>
              <a:gd name="connsiteX81" fmla="*/ 8499116 w 12193149"/>
              <a:gd name="connsiteY81" fmla="*/ 1940902 h 2344739"/>
              <a:gd name="connsiteX82" fmla="*/ 8498742 w 12193149"/>
              <a:gd name="connsiteY82" fmla="*/ 1940723 h 2344739"/>
              <a:gd name="connsiteX83" fmla="*/ 8491397 w 12193149"/>
              <a:gd name="connsiteY83" fmla="*/ 1943773 h 2344739"/>
              <a:gd name="connsiteX84" fmla="*/ 8368330 w 12193149"/>
              <a:gd name="connsiteY84" fmla="*/ 1957815 h 2344739"/>
              <a:gd name="connsiteX85" fmla="*/ 8354947 w 12193149"/>
              <a:gd name="connsiteY85" fmla="*/ 1958009 h 2344739"/>
              <a:gd name="connsiteX86" fmla="*/ 8321252 w 12193149"/>
              <a:gd name="connsiteY86" fmla="*/ 1974587 h 2344739"/>
              <a:gd name="connsiteX87" fmla="*/ 8315581 w 12193149"/>
              <a:gd name="connsiteY87" fmla="*/ 1974913 h 2344739"/>
              <a:gd name="connsiteX88" fmla="*/ 8296322 w 12193149"/>
              <a:gd name="connsiteY88" fmla="*/ 1988808 h 2344739"/>
              <a:gd name="connsiteX89" fmla="*/ 8285424 w 12193149"/>
              <a:gd name="connsiteY89" fmla="*/ 1994631 h 2344739"/>
              <a:gd name="connsiteX90" fmla="*/ 8284298 w 12193149"/>
              <a:gd name="connsiteY90" fmla="*/ 1999074 h 2344739"/>
              <a:gd name="connsiteX91" fmla="*/ 8267224 w 12193149"/>
              <a:gd name="connsiteY91" fmla="*/ 2006249 h 2344739"/>
              <a:gd name="connsiteX92" fmla="*/ 8264525 w 12193149"/>
              <a:gd name="connsiteY92" fmla="*/ 2006019 h 2344739"/>
              <a:gd name="connsiteX93" fmla="*/ 8253181 w 12193149"/>
              <a:gd name="connsiteY93" fmla="*/ 2015862 h 2344739"/>
              <a:gd name="connsiteX94" fmla="*/ 8246982 w 12193149"/>
              <a:gd name="connsiteY94" fmla="*/ 2028854 h 2344739"/>
              <a:gd name="connsiteX95" fmla="*/ 8091420 w 12193149"/>
              <a:gd name="connsiteY95" fmla="*/ 2075015 h 2344739"/>
              <a:gd name="connsiteX96" fmla="*/ 7906555 w 12193149"/>
              <a:gd name="connsiteY96" fmla="*/ 2116988 h 2344739"/>
              <a:gd name="connsiteX97" fmla="*/ 7719893 w 12193149"/>
              <a:gd name="connsiteY97" fmla="*/ 2142703 h 2344739"/>
              <a:gd name="connsiteX98" fmla="*/ 7615495 w 12193149"/>
              <a:gd name="connsiteY98" fmla="*/ 2139232 h 2344739"/>
              <a:gd name="connsiteX99" fmla="*/ 7528691 w 12193149"/>
              <a:gd name="connsiteY99" fmla="*/ 2145060 h 2344739"/>
              <a:gd name="connsiteX100" fmla="*/ 7520719 w 12193149"/>
              <a:gd name="connsiteY100" fmla="*/ 2147613 h 2344739"/>
              <a:gd name="connsiteX101" fmla="*/ 7508559 w 12193149"/>
              <a:gd name="connsiteY101" fmla="*/ 2148948 h 2344739"/>
              <a:gd name="connsiteX102" fmla="*/ 7508188 w 12193149"/>
              <a:gd name="connsiteY102" fmla="*/ 2148621 h 2344739"/>
              <a:gd name="connsiteX103" fmla="*/ 7496943 w 12193149"/>
              <a:gd name="connsiteY103" fmla="*/ 2150573 h 2344739"/>
              <a:gd name="connsiteX104" fmla="*/ 7219707 w 12193149"/>
              <a:gd name="connsiteY104" fmla="*/ 2156680 h 2344739"/>
              <a:gd name="connsiteX105" fmla="*/ 7202249 w 12193149"/>
              <a:gd name="connsiteY105" fmla="*/ 2161230 h 2344739"/>
              <a:gd name="connsiteX106" fmla="*/ 7198152 w 12193149"/>
              <a:gd name="connsiteY106" fmla="*/ 2166588 h 2344739"/>
              <a:gd name="connsiteX107" fmla="*/ 7171956 w 12193149"/>
              <a:gd name="connsiteY107" fmla="*/ 2171236 h 2344739"/>
              <a:gd name="connsiteX108" fmla="*/ 7098136 w 12193149"/>
              <a:gd name="connsiteY108" fmla="*/ 2183464 h 2344739"/>
              <a:gd name="connsiteX109" fmla="*/ 7019644 w 12193149"/>
              <a:gd name="connsiteY109" fmla="*/ 2183090 h 2344739"/>
              <a:gd name="connsiteX110" fmla="*/ 6905294 w 12193149"/>
              <a:gd name="connsiteY110" fmla="*/ 2212596 h 2344739"/>
              <a:gd name="connsiteX111" fmla="*/ 6709370 w 12193149"/>
              <a:gd name="connsiteY111" fmla="*/ 2240551 h 2344739"/>
              <a:gd name="connsiteX112" fmla="*/ 6550602 w 12193149"/>
              <a:gd name="connsiteY112" fmla="*/ 2269327 h 2344739"/>
              <a:gd name="connsiteX113" fmla="*/ 6318708 w 12193149"/>
              <a:gd name="connsiteY113" fmla="*/ 2316127 h 2344739"/>
              <a:gd name="connsiteX114" fmla="*/ 6169822 w 12193149"/>
              <a:gd name="connsiteY114" fmla="*/ 2318214 h 2344739"/>
              <a:gd name="connsiteX115" fmla="*/ 6074996 w 12193149"/>
              <a:gd name="connsiteY115" fmla="*/ 2338676 h 2344739"/>
              <a:gd name="connsiteX116" fmla="*/ 6069677 w 12193149"/>
              <a:gd name="connsiteY116" fmla="*/ 2337139 h 2344739"/>
              <a:gd name="connsiteX117" fmla="*/ 6049786 w 12193149"/>
              <a:gd name="connsiteY117" fmla="*/ 2337822 h 2344739"/>
              <a:gd name="connsiteX118" fmla="*/ 6042433 w 12193149"/>
              <a:gd name="connsiteY118" fmla="*/ 2329473 h 2344739"/>
              <a:gd name="connsiteX119" fmla="*/ 6011238 w 12193149"/>
              <a:gd name="connsiteY119" fmla="*/ 2324380 h 2344739"/>
              <a:gd name="connsiteX120" fmla="*/ 5958523 w 12193149"/>
              <a:gd name="connsiteY120" fmla="*/ 2328024 h 2344739"/>
              <a:gd name="connsiteX121" fmla="*/ 5760067 w 12193149"/>
              <a:gd name="connsiteY121" fmla="*/ 2343716 h 2344739"/>
              <a:gd name="connsiteX122" fmla="*/ 5628108 w 12193149"/>
              <a:gd name="connsiteY122" fmla="*/ 2344739 h 2344739"/>
              <a:gd name="connsiteX123" fmla="*/ 5472054 w 12193149"/>
              <a:gd name="connsiteY123" fmla="*/ 2330719 h 2344739"/>
              <a:gd name="connsiteX124" fmla="*/ 5433909 w 12193149"/>
              <a:gd name="connsiteY124" fmla="*/ 2319466 h 2344739"/>
              <a:gd name="connsiteX125" fmla="*/ 5382817 w 12193149"/>
              <a:gd name="connsiteY125" fmla="*/ 2301764 h 2344739"/>
              <a:gd name="connsiteX126" fmla="*/ 5262912 w 12193149"/>
              <a:gd name="connsiteY126" fmla="*/ 2281347 h 2344739"/>
              <a:gd name="connsiteX127" fmla="*/ 5224109 w 12193149"/>
              <a:gd name="connsiteY127" fmla="*/ 2270223 h 2344739"/>
              <a:gd name="connsiteX128" fmla="*/ 5175808 w 12193149"/>
              <a:gd name="connsiteY128" fmla="*/ 2267233 h 2344739"/>
              <a:gd name="connsiteX129" fmla="*/ 5157702 w 12193149"/>
              <a:gd name="connsiteY129" fmla="*/ 2260010 h 2344739"/>
              <a:gd name="connsiteX130" fmla="*/ 5143747 w 12193149"/>
              <a:gd name="connsiteY130" fmla="*/ 2256610 h 2344739"/>
              <a:gd name="connsiteX131" fmla="*/ 5140744 w 12193149"/>
              <a:gd name="connsiteY131" fmla="*/ 2254509 h 2344739"/>
              <a:gd name="connsiteX132" fmla="*/ 5122807 w 12193149"/>
              <a:gd name="connsiteY132" fmla="*/ 2243656 h 2344739"/>
              <a:gd name="connsiteX133" fmla="*/ 5066938 w 12193149"/>
              <a:gd name="connsiteY133" fmla="*/ 2250227 h 2344739"/>
              <a:gd name="connsiteX134" fmla="*/ 5012662 w 12193149"/>
              <a:gd name="connsiteY134" fmla="*/ 2233846 h 2344739"/>
              <a:gd name="connsiteX135" fmla="*/ 4841589 w 12193149"/>
              <a:gd name="connsiteY135" fmla="*/ 2209829 h 2344739"/>
              <a:gd name="connsiteX136" fmla="*/ 4763595 w 12193149"/>
              <a:gd name="connsiteY136" fmla="*/ 2182061 h 2344739"/>
              <a:gd name="connsiteX137" fmla="*/ 4724334 w 12193149"/>
              <a:gd name="connsiteY137" fmla="*/ 2173047 h 2344739"/>
              <a:gd name="connsiteX138" fmla="*/ 4722324 w 12193149"/>
              <a:gd name="connsiteY138" fmla="*/ 2172298 h 2344739"/>
              <a:gd name="connsiteX139" fmla="*/ 4723259 w 12193149"/>
              <a:gd name="connsiteY139" fmla="*/ 2172087 h 2344739"/>
              <a:gd name="connsiteX140" fmla="*/ 4718350 w 12193149"/>
              <a:gd name="connsiteY140" fmla="*/ 2170817 h 2344739"/>
              <a:gd name="connsiteX141" fmla="*/ 4722324 w 12193149"/>
              <a:gd name="connsiteY141" fmla="*/ 2172298 h 2344739"/>
              <a:gd name="connsiteX142" fmla="*/ 4716674 w 12193149"/>
              <a:gd name="connsiteY142" fmla="*/ 2173573 h 2344739"/>
              <a:gd name="connsiteX143" fmla="*/ 4516962 w 12193149"/>
              <a:gd name="connsiteY143" fmla="*/ 2163671 h 2344739"/>
              <a:gd name="connsiteX144" fmla="*/ 4429691 w 12193149"/>
              <a:gd name="connsiteY144" fmla="*/ 2153020 h 2344739"/>
              <a:gd name="connsiteX145" fmla="*/ 4364023 w 12193149"/>
              <a:gd name="connsiteY145" fmla="*/ 2151674 h 2344739"/>
              <a:gd name="connsiteX146" fmla="*/ 4318114 w 12193149"/>
              <a:gd name="connsiteY146" fmla="*/ 2158289 h 2344739"/>
              <a:gd name="connsiteX147" fmla="*/ 4316258 w 12193149"/>
              <a:gd name="connsiteY147" fmla="*/ 2156948 h 2344739"/>
              <a:gd name="connsiteX148" fmla="*/ 4296292 w 12193149"/>
              <a:gd name="connsiteY148" fmla="*/ 2155069 h 2344739"/>
              <a:gd name="connsiteX149" fmla="*/ 4291212 w 12193149"/>
              <a:gd name="connsiteY149" fmla="*/ 2157986 h 2344739"/>
              <a:gd name="connsiteX150" fmla="*/ 4277290 w 12193149"/>
              <a:gd name="connsiteY150" fmla="*/ 2157740 h 2344739"/>
              <a:gd name="connsiteX151" fmla="*/ 4249265 w 12193149"/>
              <a:gd name="connsiteY151" fmla="*/ 2160064 h 2344739"/>
              <a:gd name="connsiteX152" fmla="*/ 4203199 w 12193149"/>
              <a:gd name="connsiteY152" fmla="*/ 2157269 h 2344739"/>
              <a:gd name="connsiteX153" fmla="*/ 4202893 w 12193149"/>
              <a:gd name="connsiteY153" fmla="*/ 2156010 h 2344739"/>
              <a:gd name="connsiteX154" fmla="*/ 4192396 w 12193149"/>
              <a:gd name="connsiteY154" fmla="*/ 2150376 h 2344739"/>
              <a:gd name="connsiteX155" fmla="*/ 4143893 w 12193149"/>
              <a:gd name="connsiteY155" fmla="*/ 2134511 h 2344739"/>
              <a:gd name="connsiteX156" fmla="*/ 4084245 w 12193149"/>
              <a:gd name="connsiteY156" fmla="*/ 2107978 h 2344739"/>
              <a:gd name="connsiteX157" fmla="*/ 4075694 w 12193149"/>
              <a:gd name="connsiteY157" fmla="*/ 2107143 h 2344739"/>
              <a:gd name="connsiteX158" fmla="*/ 4075575 w 12193149"/>
              <a:gd name="connsiteY158" fmla="*/ 2106844 h 2344739"/>
              <a:gd name="connsiteX159" fmla="*/ 4066658 w 12193149"/>
              <a:gd name="connsiteY159" fmla="*/ 2105400 h 2344739"/>
              <a:gd name="connsiteX160" fmla="*/ 4060102 w 12193149"/>
              <a:gd name="connsiteY160" fmla="*/ 2105618 h 2344739"/>
              <a:gd name="connsiteX161" fmla="*/ 4043512 w 12193149"/>
              <a:gd name="connsiteY161" fmla="*/ 2103997 h 2344739"/>
              <a:gd name="connsiteX162" fmla="*/ 4038145 w 12193149"/>
              <a:gd name="connsiteY162" fmla="*/ 2101563 h 2344739"/>
              <a:gd name="connsiteX163" fmla="*/ 4036511 w 12193149"/>
              <a:gd name="connsiteY163" fmla="*/ 2097896 h 2344739"/>
              <a:gd name="connsiteX164" fmla="*/ 4034926 w 12193149"/>
              <a:gd name="connsiteY164" fmla="*/ 2098131 h 2344739"/>
              <a:gd name="connsiteX165" fmla="*/ 4005686 w 12193149"/>
              <a:gd name="connsiteY165" fmla="*/ 2085563 h 2344739"/>
              <a:gd name="connsiteX166" fmla="*/ 3937994 w 12193149"/>
              <a:gd name="connsiteY166" fmla="*/ 2068106 h 2344739"/>
              <a:gd name="connsiteX167" fmla="*/ 3898423 w 12193149"/>
              <a:gd name="connsiteY167" fmla="*/ 2062451 h 2344739"/>
              <a:gd name="connsiteX168" fmla="*/ 3790908 w 12193149"/>
              <a:gd name="connsiteY168" fmla="*/ 2042213 h 2344739"/>
              <a:gd name="connsiteX169" fmla="*/ 3683661 w 12193149"/>
              <a:gd name="connsiteY169" fmla="*/ 2018290 h 2344739"/>
              <a:gd name="connsiteX170" fmla="*/ 3611183 w 12193149"/>
              <a:gd name="connsiteY170" fmla="*/ 1986019 h 2344739"/>
              <a:gd name="connsiteX171" fmla="*/ 3605003 w 12193149"/>
              <a:gd name="connsiteY171" fmla="*/ 1987381 h 2344739"/>
              <a:gd name="connsiteX172" fmla="*/ 3595884 w 12193149"/>
              <a:gd name="connsiteY172" fmla="*/ 1987545 h 2344739"/>
              <a:gd name="connsiteX173" fmla="*/ 3595649 w 12193149"/>
              <a:gd name="connsiteY173" fmla="*/ 1987276 h 2344739"/>
              <a:gd name="connsiteX174" fmla="*/ 3587126 w 12193149"/>
              <a:gd name="connsiteY174" fmla="*/ 1987966 h 2344739"/>
              <a:gd name="connsiteX175" fmla="*/ 3537283 w 12193149"/>
              <a:gd name="connsiteY175" fmla="*/ 1978267 h 2344739"/>
              <a:gd name="connsiteX176" fmla="*/ 3474371 w 12193149"/>
              <a:gd name="connsiteY176" fmla="*/ 1974606 h 2344739"/>
              <a:gd name="connsiteX177" fmla="*/ 3401876 w 12193149"/>
              <a:gd name="connsiteY177" fmla="*/ 1962558 h 2344739"/>
              <a:gd name="connsiteX178" fmla="*/ 3365036 w 12193149"/>
              <a:gd name="connsiteY178" fmla="*/ 1979510 h 2344739"/>
              <a:gd name="connsiteX179" fmla="*/ 3345174 w 12193149"/>
              <a:gd name="connsiteY179" fmla="*/ 1981192 h 2344739"/>
              <a:gd name="connsiteX180" fmla="*/ 3342846 w 12193149"/>
              <a:gd name="connsiteY180" fmla="*/ 1980217 h 2344739"/>
              <a:gd name="connsiteX181" fmla="*/ 3263504 w 12193149"/>
              <a:gd name="connsiteY181" fmla="*/ 1986094 h 2344739"/>
              <a:gd name="connsiteX182" fmla="*/ 3143704 w 12193149"/>
              <a:gd name="connsiteY182" fmla="*/ 1993869 h 2344739"/>
              <a:gd name="connsiteX183" fmla="*/ 3031439 w 12193149"/>
              <a:gd name="connsiteY183" fmla="*/ 1996512 h 2344739"/>
              <a:gd name="connsiteX184" fmla="*/ 2782717 w 12193149"/>
              <a:gd name="connsiteY184" fmla="*/ 2018333 h 2344739"/>
              <a:gd name="connsiteX185" fmla="*/ 2647675 w 12193149"/>
              <a:gd name="connsiteY185" fmla="*/ 2028869 h 2344739"/>
              <a:gd name="connsiteX186" fmla="*/ 2569176 w 12193149"/>
              <a:gd name="connsiteY186" fmla="*/ 2002628 h 2344739"/>
              <a:gd name="connsiteX187" fmla="*/ 2444403 w 12193149"/>
              <a:gd name="connsiteY187" fmla="*/ 2016529 h 2344739"/>
              <a:gd name="connsiteX188" fmla="*/ 2316260 w 12193149"/>
              <a:gd name="connsiteY188" fmla="*/ 2024996 h 2344739"/>
              <a:gd name="connsiteX189" fmla="*/ 2209726 w 12193149"/>
              <a:gd name="connsiteY189" fmla="*/ 2019763 h 2344739"/>
              <a:gd name="connsiteX190" fmla="*/ 2095813 w 12193149"/>
              <a:gd name="connsiteY190" fmla="*/ 2003052 h 2344739"/>
              <a:gd name="connsiteX191" fmla="*/ 1998504 w 12193149"/>
              <a:gd name="connsiteY191" fmla="*/ 1995032 h 2344739"/>
              <a:gd name="connsiteX192" fmla="*/ 1929320 w 12193149"/>
              <a:gd name="connsiteY192" fmla="*/ 2016977 h 2344739"/>
              <a:gd name="connsiteX193" fmla="*/ 1922798 w 12193149"/>
              <a:gd name="connsiteY193" fmla="*/ 2012146 h 2344739"/>
              <a:gd name="connsiteX194" fmla="*/ 1874228 w 12193149"/>
              <a:gd name="connsiteY194" fmla="*/ 2013741 h 2344739"/>
              <a:gd name="connsiteX195" fmla="*/ 1787803 w 12193149"/>
              <a:gd name="connsiteY195" fmla="*/ 2041363 h 2344739"/>
              <a:gd name="connsiteX196" fmla="*/ 1739352 w 12193149"/>
              <a:gd name="connsiteY196" fmla="*/ 2036312 h 2344739"/>
              <a:gd name="connsiteX197" fmla="*/ 1676219 w 12193149"/>
              <a:gd name="connsiteY197" fmla="*/ 2019963 h 2344739"/>
              <a:gd name="connsiteX198" fmla="*/ 1609817 w 12193149"/>
              <a:gd name="connsiteY198" fmla="*/ 2013066 h 2344739"/>
              <a:gd name="connsiteX199" fmla="*/ 1497258 w 12193149"/>
              <a:gd name="connsiteY199" fmla="*/ 1987476 h 2344739"/>
              <a:gd name="connsiteX200" fmla="*/ 1151127 w 12193149"/>
              <a:gd name="connsiteY200" fmla="*/ 1938041 h 2344739"/>
              <a:gd name="connsiteX201" fmla="*/ 859417 w 12193149"/>
              <a:gd name="connsiteY201" fmla="*/ 1928608 h 2344739"/>
              <a:gd name="connsiteX202" fmla="*/ 838688 w 12193149"/>
              <a:gd name="connsiteY202" fmla="*/ 1929821 h 2344739"/>
              <a:gd name="connsiteX203" fmla="*/ 817957 w 12193149"/>
              <a:gd name="connsiteY203" fmla="*/ 1927857 h 2344739"/>
              <a:gd name="connsiteX204" fmla="*/ 812654 w 12193149"/>
              <a:gd name="connsiteY204" fmla="*/ 1930751 h 2344739"/>
              <a:gd name="connsiteX205" fmla="*/ 721195 w 12193149"/>
              <a:gd name="connsiteY205" fmla="*/ 1929661 h 2344739"/>
              <a:gd name="connsiteX206" fmla="*/ 720890 w 12193149"/>
              <a:gd name="connsiteY206" fmla="*/ 1928399 h 2344739"/>
              <a:gd name="connsiteX207" fmla="*/ 710023 w 12193149"/>
              <a:gd name="connsiteY207" fmla="*/ 1922722 h 2344739"/>
              <a:gd name="connsiteX208" fmla="*/ 597940 w 12193149"/>
              <a:gd name="connsiteY208" fmla="*/ 1879864 h 2344739"/>
              <a:gd name="connsiteX209" fmla="*/ 579683 w 12193149"/>
              <a:gd name="connsiteY209" fmla="*/ 1877212 h 2344739"/>
              <a:gd name="connsiteX210" fmla="*/ 572865 w 12193149"/>
              <a:gd name="connsiteY210" fmla="*/ 1877401 h 2344739"/>
              <a:gd name="connsiteX211" fmla="*/ 446247 w 12193149"/>
              <a:gd name="connsiteY211" fmla="*/ 1839371 h 2344739"/>
              <a:gd name="connsiteX212" fmla="*/ 405163 w 12193149"/>
              <a:gd name="connsiteY212" fmla="*/ 1833548 h 2344739"/>
              <a:gd name="connsiteX213" fmla="*/ 293583 w 12193149"/>
              <a:gd name="connsiteY213" fmla="*/ 1812852 h 2344739"/>
              <a:gd name="connsiteX214" fmla="*/ 119529 w 12193149"/>
              <a:gd name="connsiteY214" fmla="*/ 1761047 h 2344739"/>
              <a:gd name="connsiteX215" fmla="*/ 16674 w 12193149"/>
              <a:gd name="connsiteY215" fmla="*/ 1758191 h 2344739"/>
              <a:gd name="connsiteX216" fmla="*/ 1150 w 12193149"/>
              <a:gd name="connsiteY216" fmla="*/ 1752722 h 2344739"/>
              <a:gd name="connsiteX217" fmla="*/ 1148 w 12193149"/>
              <a:gd name="connsiteY217" fmla="*/ 222213 h 2344739"/>
              <a:gd name="connsiteX218" fmla="*/ 1148 w 12193149"/>
              <a:gd name="connsiteY218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9 w 12193149"/>
              <a:gd name="connsiteY3" fmla="*/ 579739 h 2344739"/>
              <a:gd name="connsiteX4" fmla="*/ 12185986 w 12193149"/>
              <a:gd name="connsiteY4" fmla="*/ 584189 h 2344739"/>
              <a:gd name="connsiteX5" fmla="*/ 12156363 w 12193149"/>
              <a:gd name="connsiteY5" fmla="*/ 597366 h 2344739"/>
              <a:gd name="connsiteX6" fmla="*/ 12139215 w 12193149"/>
              <a:gd name="connsiteY6" fmla="*/ 623179 h 2344739"/>
              <a:gd name="connsiteX7" fmla="*/ 12126327 w 12193149"/>
              <a:gd name="connsiteY7" fmla="*/ 624690 h 2344739"/>
              <a:gd name="connsiteX8" fmla="*/ 12124007 w 12193149"/>
              <a:gd name="connsiteY8" fmla="*/ 624794 h 2344739"/>
              <a:gd name="connsiteX9" fmla="*/ 12116854 w 12193149"/>
              <a:gd name="connsiteY9" fmla="*/ 628608 h 2344739"/>
              <a:gd name="connsiteX10" fmla="*/ 12099497 w 12193149"/>
              <a:gd name="connsiteY10" fmla="*/ 628139 h 2344739"/>
              <a:gd name="connsiteX11" fmla="*/ 12087073 w 12193149"/>
              <a:gd name="connsiteY11" fmla="*/ 636341 h 2344739"/>
              <a:gd name="connsiteX12" fmla="*/ 12031073 w 12193149"/>
              <a:gd name="connsiteY12" fmla="*/ 680009 h 2344739"/>
              <a:gd name="connsiteX13" fmla="*/ 11995833 w 12193149"/>
              <a:gd name="connsiteY13" fmla="*/ 703458 h 2344739"/>
              <a:gd name="connsiteX14" fmla="*/ 11979717 w 12193149"/>
              <a:gd name="connsiteY14" fmla="*/ 708161 h 2344739"/>
              <a:gd name="connsiteX15" fmla="*/ 11959046 w 12193149"/>
              <a:gd name="connsiteY15" fmla="*/ 717558 h 2344739"/>
              <a:gd name="connsiteX16" fmla="*/ 11920454 w 12193149"/>
              <a:gd name="connsiteY16" fmla="*/ 730883 h 2344739"/>
              <a:gd name="connsiteX17" fmla="*/ 11903656 w 12193149"/>
              <a:gd name="connsiteY17" fmla="*/ 742426 h 2344739"/>
              <a:gd name="connsiteX18" fmla="*/ 11895048 w 12193149"/>
              <a:gd name="connsiteY18" fmla="*/ 744791 h 2344739"/>
              <a:gd name="connsiteX19" fmla="*/ 11891968 w 12193149"/>
              <a:gd name="connsiteY19" fmla="*/ 755729 h 2344739"/>
              <a:gd name="connsiteX20" fmla="*/ 11870776 w 12193149"/>
              <a:gd name="connsiteY20" fmla="*/ 777816 h 2344739"/>
              <a:gd name="connsiteX21" fmla="*/ 11813376 w 12193149"/>
              <a:gd name="connsiteY21" fmla="*/ 797659 h 2344739"/>
              <a:gd name="connsiteX22" fmla="*/ 11590693 w 12193149"/>
              <a:gd name="connsiteY22" fmla="*/ 963777 h 2344739"/>
              <a:gd name="connsiteX23" fmla="*/ 11506817 w 12193149"/>
              <a:gd name="connsiteY23" fmla="*/ 1033623 h 2344739"/>
              <a:gd name="connsiteX24" fmla="*/ 11280332 w 12193149"/>
              <a:gd name="connsiteY24" fmla="*/ 1223571 h 2344739"/>
              <a:gd name="connsiteX25" fmla="*/ 11228309 w 12193149"/>
              <a:gd name="connsiteY25" fmla="*/ 1276236 h 2344739"/>
              <a:gd name="connsiteX26" fmla="*/ 11218087 w 12193149"/>
              <a:gd name="connsiteY26" fmla="*/ 1275961 h 2344739"/>
              <a:gd name="connsiteX27" fmla="*/ 11217184 w 12193149"/>
              <a:gd name="connsiteY27" fmla="*/ 1275018 h 2344739"/>
              <a:gd name="connsiteX28" fmla="*/ 11188885 w 12193149"/>
              <a:gd name="connsiteY28" fmla="*/ 1292383 h 2344739"/>
              <a:gd name="connsiteX29" fmla="*/ 11184501 w 12193149"/>
              <a:gd name="connsiteY29" fmla="*/ 1292525 h 2344739"/>
              <a:gd name="connsiteX30" fmla="*/ 11166854 w 12193149"/>
              <a:gd name="connsiteY30" fmla="*/ 1306612 h 2344739"/>
              <a:gd name="connsiteX31" fmla="*/ 11157311 w 12193149"/>
              <a:gd name="connsiteY31" fmla="*/ 1312414 h 2344739"/>
              <a:gd name="connsiteX32" fmla="*/ 11155496 w 12193149"/>
              <a:gd name="connsiteY32" fmla="*/ 1317097 h 2344739"/>
              <a:gd name="connsiteX33" fmla="*/ 11140961 w 12193149"/>
              <a:gd name="connsiteY33" fmla="*/ 1324115 h 2344739"/>
              <a:gd name="connsiteX34" fmla="*/ 11138961 w 12193149"/>
              <a:gd name="connsiteY34" fmla="*/ 1323772 h 2344739"/>
              <a:gd name="connsiteX35" fmla="*/ 11128208 w 12193149"/>
              <a:gd name="connsiteY35" fmla="*/ 1333832 h 2344739"/>
              <a:gd name="connsiteX36" fmla="*/ 11120691 w 12193149"/>
              <a:gd name="connsiteY36" fmla="*/ 1347424 h 2344739"/>
              <a:gd name="connsiteX37" fmla="*/ 10894683 w 12193149"/>
              <a:gd name="connsiteY37" fmla="*/ 1473399 h 2344739"/>
              <a:gd name="connsiteX38" fmla="*/ 10773300 w 12193149"/>
              <a:gd name="connsiteY38" fmla="*/ 1523191 h 2344739"/>
              <a:gd name="connsiteX39" fmla="*/ 10627668 w 12193149"/>
              <a:gd name="connsiteY39" fmla="*/ 1559229 h 2344739"/>
              <a:gd name="connsiteX40" fmla="*/ 10581895 w 12193149"/>
              <a:gd name="connsiteY40" fmla="*/ 1568689 h 2344739"/>
              <a:gd name="connsiteX41" fmla="*/ 10547790 w 12193149"/>
              <a:gd name="connsiteY41" fmla="*/ 1598423 h 2344739"/>
              <a:gd name="connsiteX42" fmla="*/ 10529643 w 12193149"/>
              <a:gd name="connsiteY42" fmla="*/ 1596907 h 2344739"/>
              <a:gd name="connsiteX43" fmla="*/ 10526446 w 12193149"/>
              <a:gd name="connsiteY43" fmla="*/ 1596411 h 2344739"/>
              <a:gd name="connsiteX44" fmla="*/ 10515129 w 12193149"/>
              <a:gd name="connsiteY44" fmla="*/ 1599537 h 2344739"/>
              <a:gd name="connsiteX45" fmla="*/ 10491735 w 12193149"/>
              <a:gd name="connsiteY45" fmla="*/ 1594156 h 2344739"/>
              <a:gd name="connsiteX46" fmla="*/ 10471418 w 12193149"/>
              <a:gd name="connsiteY46" fmla="*/ 1601693 h 2344739"/>
              <a:gd name="connsiteX47" fmla="*/ 10377042 w 12193149"/>
              <a:gd name="connsiteY47" fmla="*/ 1644598 h 2344739"/>
              <a:gd name="connsiteX48" fmla="*/ 10319338 w 12193149"/>
              <a:gd name="connsiteY48" fmla="*/ 1666221 h 2344739"/>
              <a:gd name="connsiteX49" fmla="*/ 10295467 w 12193149"/>
              <a:gd name="connsiteY49" fmla="*/ 1668079 h 2344739"/>
              <a:gd name="connsiteX50" fmla="*/ 10263443 w 12193149"/>
              <a:gd name="connsiteY50" fmla="*/ 1674948 h 2344739"/>
              <a:gd name="connsiteX51" fmla="*/ 10205418 w 12193149"/>
              <a:gd name="connsiteY51" fmla="*/ 1682149 h 2344739"/>
              <a:gd name="connsiteX52" fmla="*/ 10177759 w 12193149"/>
              <a:gd name="connsiteY52" fmla="*/ 1692943 h 2344739"/>
              <a:gd name="connsiteX53" fmla="*/ 10165070 w 12193149"/>
              <a:gd name="connsiteY53" fmla="*/ 1693739 h 2344739"/>
              <a:gd name="connsiteX54" fmla="*/ 10156308 w 12193149"/>
              <a:gd name="connsiteY54" fmla="*/ 1707487 h 2344739"/>
              <a:gd name="connsiteX55" fmla="*/ 10118267 w 12193149"/>
              <a:gd name="connsiteY55" fmla="*/ 1731142 h 2344739"/>
              <a:gd name="connsiteX56" fmla="*/ 10083317 w 12193149"/>
              <a:gd name="connsiteY56" fmla="*/ 1743296 h 2344739"/>
              <a:gd name="connsiteX57" fmla="*/ 10040388 w 12193149"/>
              <a:gd name="connsiteY57" fmla="*/ 1741632 h 2344739"/>
              <a:gd name="connsiteX58" fmla="*/ 9961167 w 12193149"/>
              <a:gd name="connsiteY58" fmla="*/ 1757147 h 2344739"/>
              <a:gd name="connsiteX59" fmla="*/ 9848940 w 12193149"/>
              <a:gd name="connsiteY59" fmla="*/ 1763915 h 2344739"/>
              <a:gd name="connsiteX60" fmla="*/ 9729457 w 12193149"/>
              <a:gd name="connsiteY60" fmla="*/ 1784122 h 2344739"/>
              <a:gd name="connsiteX61" fmla="*/ 9613704 w 12193149"/>
              <a:gd name="connsiteY61" fmla="*/ 1812371 h 2344739"/>
              <a:gd name="connsiteX62" fmla="*/ 9338590 w 12193149"/>
              <a:gd name="connsiteY62" fmla="*/ 1869293 h 2344739"/>
              <a:gd name="connsiteX63" fmla="*/ 9232518 w 12193149"/>
              <a:gd name="connsiteY63" fmla="*/ 1893149 h 2344739"/>
              <a:gd name="connsiteX64" fmla="*/ 9156690 w 12193149"/>
              <a:gd name="connsiteY64" fmla="*/ 1903228 h 2344739"/>
              <a:gd name="connsiteX65" fmla="*/ 9054601 w 12193149"/>
              <a:gd name="connsiteY65" fmla="*/ 1910755 h 2344739"/>
              <a:gd name="connsiteX66" fmla="*/ 9006634 w 12193149"/>
              <a:gd name="connsiteY66" fmla="*/ 1914040 h 2344739"/>
              <a:gd name="connsiteX67" fmla="*/ 9006349 w 12193149"/>
              <a:gd name="connsiteY67" fmla="*/ 1913800 h 2344739"/>
              <a:gd name="connsiteX68" fmla="*/ 8997380 w 12193149"/>
              <a:gd name="connsiteY68" fmla="*/ 1915011 h 2344739"/>
              <a:gd name="connsiteX69" fmla="*/ 8991542 w 12193149"/>
              <a:gd name="connsiteY69" fmla="*/ 1917072 h 2344739"/>
              <a:gd name="connsiteX70" fmla="*/ 8975485 w 12193149"/>
              <a:gd name="connsiteY70" fmla="*/ 1920298 h 2344739"/>
              <a:gd name="connsiteX71" fmla="*/ 8969159 w 12193149"/>
              <a:gd name="connsiteY71" fmla="*/ 1919598 h 2344739"/>
              <a:gd name="connsiteX72" fmla="*/ 8964196 w 12193149"/>
              <a:gd name="connsiteY72" fmla="*/ 1917373 h 2344739"/>
              <a:gd name="connsiteX73" fmla="*/ 8930136 w 12193149"/>
              <a:gd name="connsiteY73" fmla="*/ 1914185 h 2344739"/>
              <a:gd name="connsiteX74" fmla="*/ 8753592 w 12193149"/>
              <a:gd name="connsiteY74" fmla="*/ 1933417 h 2344739"/>
              <a:gd name="connsiteX75" fmla="*/ 8708995 w 12193149"/>
              <a:gd name="connsiteY75" fmla="*/ 1935518 h 2344739"/>
              <a:gd name="connsiteX76" fmla="*/ 8597219 w 12193149"/>
              <a:gd name="connsiteY76" fmla="*/ 1944090 h 2344739"/>
              <a:gd name="connsiteX77" fmla="*/ 8526378 w 12193149"/>
              <a:gd name="connsiteY77" fmla="*/ 1929248 h 2344739"/>
              <a:gd name="connsiteX78" fmla="*/ 8512131 w 12193149"/>
              <a:gd name="connsiteY78" fmla="*/ 1935163 h 2344739"/>
              <a:gd name="connsiteX79" fmla="*/ 8507315 w 12193149"/>
              <a:gd name="connsiteY79" fmla="*/ 1938164 h 2344739"/>
              <a:gd name="connsiteX80" fmla="*/ 8499116 w 12193149"/>
              <a:gd name="connsiteY80" fmla="*/ 1940902 h 2344739"/>
              <a:gd name="connsiteX81" fmla="*/ 8498742 w 12193149"/>
              <a:gd name="connsiteY81" fmla="*/ 1940723 h 2344739"/>
              <a:gd name="connsiteX82" fmla="*/ 8491397 w 12193149"/>
              <a:gd name="connsiteY82" fmla="*/ 1943773 h 2344739"/>
              <a:gd name="connsiteX83" fmla="*/ 8368330 w 12193149"/>
              <a:gd name="connsiteY83" fmla="*/ 1957815 h 2344739"/>
              <a:gd name="connsiteX84" fmla="*/ 8354947 w 12193149"/>
              <a:gd name="connsiteY84" fmla="*/ 1958009 h 2344739"/>
              <a:gd name="connsiteX85" fmla="*/ 8321252 w 12193149"/>
              <a:gd name="connsiteY85" fmla="*/ 1974587 h 2344739"/>
              <a:gd name="connsiteX86" fmla="*/ 8315581 w 12193149"/>
              <a:gd name="connsiteY86" fmla="*/ 1974913 h 2344739"/>
              <a:gd name="connsiteX87" fmla="*/ 8296322 w 12193149"/>
              <a:gd name="connsiteY87" fmla="*/ 1988808 h 2344739"/>
              <a:gd name="connsiteX88" fmla="*/ 8285424 w 12193149"/>
              <a:gd name="connsiteY88" fmla="*/ 1994631 h 2344739"/>
              <a:gd name="connsiteX89" fmla="*/ 8284298 w 12193149"/>
              <a:gd name="connsiteY89" fmla="*/ 1999074 h 2344739"/>
              <a:gd name="connsiteX90" fmla="*/ 8267224 w 12193149"/>
              <a:gd name="connsiteY90" fmla="*/ 2006249 h 2344739"/>
              <a:gd name="connsiteX91" fmla="*/ 8264525 w 12193149"/>
              <a:gd name="connsiteY91" fmla="*/ 2006019 h 2344739"/>
              <a:gd name="connsiteX92" fmla="*/ 8253181 w 12193149"/>
              <a:gd name="connsiteY92" fmla="*/ 2015862 h 2344739"/>
              <a:gd name="connsiteX93" fmla="*/ 8246982 w 12193149"/>
              <a:gd name="connsiteY93" fmla="*/ 2028854 h 2344739"/>
              <a:gd name="connsiteX94" fmla="*/ 8091420 w 12193149"/>
              <a:gd name="connsiteY94" fmla="*/ 2075015 h 2344739"/>
              <a:gd name="connsiteX95" fmla="*/ 7906555 w 12193149"/>
              <a:gd name="connsiteY95" fmla="*/ 2116988 h 2344739"/>
              <a:gd name="connsiteX96" fmla="*/ 7719893 w 12193149"/>
              <a:gd name="connsiteY96" fmla="*/ 2142703 h 2344739"/>
              <a:gd name="connsiteX97" fmla="*/ 7615495 w 12193149"/>
              <a:gd name="connsiteY97" fmla="*/ 2139232 h 2344739"/>
              <a:gd name="connsiteX98" fmla="*/ 7528691 w 12193149"/>
              <a:gd name="connsiteY98" fmla="*/ 2145060 h 2344739"/>
              <a:gd name="connsiteX99" fmla="*/ 7520719 w 12193149"/>
              <a:gd name="connsiteY99" fmla="*/ 2147613 h 2344739"/>
              <a:gd name="connsiteX100" fmla="*/ 7508559 w 12193149"/>
              <a:gd name="connsiteY100" fmla="*/ 2148948 h 2344739"/>
              <a:gd name="connsiteX101" fmla="*/ 7508188 w 12193149"/>
              <a:gd name="connsiteY101" fmla="*/ 2148621 h 2344739"/>
              <a:gd name="connsiteX102" fmla="*/ 7496943 w 12193149"/>
              <a:gd name="connsiteY102" fmla="*/ 2150573 h 2344739"/>
              <a:gd name="connsiteX103" fmla="*/ 7219707 w 12193149"/>
              <a:gd name="connsiteY103" fmla="*/ 2156680 h 2344739"/>
              <a:gd name="connsiteX104" fmla="*/ 7202249 w 12193149"/>
              <a:gd name="connsiteY104" fmla="*/ 2161230 h 2344739"/>
              <a:gd name="connsiteX105" fmla="*/ 7198152 w 12193149"/>
              <a:gd name="connsiteY105" fmla="*/ 2166588 h 2344739"/>
              <a:gd name="connsiteX106" fmla="*/ 7171956 w 12193149"/>
              <a:gd name="connsiteY106" fmla="*/ 2171236 h 2344739"/>
              <a:gd name="connsiteX107" fmla="*/ 7098136 w 12193149"/>
              <a:gd name="connsiteY107" fmla="*/ 2183464 h 2344739"/>
              <a:gd name="connsiteX108" fmla="*/ 7019644 w 12193149"/>
              <a:gd name="connsiteY108" fmla="*/ 2183090 h 2344739"/>
              <a:gd name="connsiteX109" fmla="*/ 6905294 w 12193149"/>
              <a:gd name="connsiteY109" fmla="*/ 2212596 h 2344739"/>
              <a:gd name="connsiteX110" fmla="*/ 6709370 w 12193149"/>
              <a:gd name="connsiteY110" fmla="*/ 2240551 h 2344739"/>
              <a:gd name="connsiteX111" fmla="*/ 6550602 w 12193149"/>
              <a:gd name="connsiteY111" fmla="*/ 2269327 h 2344739"/>
              <a:gd name="connsiteX112" fmla="*/ 6318708 w 12193149"/>
              <a:gd name="connsiteY112" fmla="*/ 2316127 h 2344739"/>
              <a:gd name="connsiteX113" fmla="*/ 6169822 w 12193149"/>
              <a:gd name="connsiteY113" fmla="*/ 2318214 h 2344739"/>
              <a:gd name="connsiteX114" fmla="*/ 6074996 w 12193149"/>
              <a:gd name="connsiteY114" fmla="*/ 2338676 h 2344739"/>
              <a:gd name="connsiteX115" fmla="*/ 6069677 w 12193149"/>
              <a:gd name="connsiteY115" fmla="*/ 2337139 h 2344739"/>
              <a:gd name="connsiteX116" fmla="*/ 6049786 w 12193149"/>
              <a:gd name="connsiteY116" fmla="*/ 2337822 h 2344739"/>
              <a:gd name="connsiteX117" fmla="*/ 6042433 w 12193149"/>
              <a:gd name="connsiteY117" fmla="*/ 2329473 h 2344739"/>
              <a:gd name="connsiteX118" fmla="*/ 6011238 w 12193149"/>
              <a:gd name="connsiteY118" fmla="*/ 2324380 h 2344739"/>
              <a:gd name="connsiteX119" fmla="*/ 5958523 w 12193149"/>
              <a:gd name="connsiteY119" fmla="*/ 2328024 h 2344739"/>
              <a:gd name="connsiteX120" fmla="*/ 5760067 w 12193149"/>
              <a:gd name="connsiteY120" fmla="*/ 2343716 h 2344739"/>
              <a:gd name="connsiteX121" fmla="*/ 5628108 w 12193149"/>
              <a:gd name="connsiteY121" fmla="*/ 2344739 h 2344739"/>
              <a:gd name="connsiteX122" fmla="*/ 5472054 w 12193149"/>
              <a:gd name="connsiteY122" fmla="*/ 2330719 h 2344739"/>
              <a:gd name="connsiteX123" fmla="*/ 5433909 w 12193149"/>
              <a:gd name="connsiteY123" fmla="*/ 2319466 h 2344739"/>
              <a:gd name="connsiteX124" fmla="*/ 5382817 w 12193149"/>
              <a:gd name="connsiteY124" fmla="*/ 2301764 h 2344739"/>
              <a:gd name="connsiteX125" fmla="*/ 5262912 w 12193149"/>
              <a:gd name="connsiteY125" fmla="*/ 2281347 h 2344739"/>
              <a:gd name="connsiteX126" fmla="*/ 5224109 w 12193149"/>
              <a:gd name="connsiteY126" fmla="*/ 2270223 h 2344739"/>
              <a:gd name="connsiteX127" fmla="*/ 5175808 w 12193149"/>
              <a:gd name="connsiteY127" fmla="*/ 2267233 h 2344739"/>
              <a:gd name="connsiteX128" fmla="*/ 5157702 w 12193149"/>
              <a:gd name="connsiteY128" fmla="*/ 2260010 h 2344739"/>
              <a:gd name="connsiteX129" fmla="*/ 5143747 w 12193149"/>
              <a:gd name="connsiteY129" fmla="*/ 2256610 h 2344739"/>
              <a:gd name="connsiteX130" fmla="*/ 5140744 w 12193149"/>
              <a:gd name="connsiteY130" fmla="*/ 2254509 h 2344739"/>
              <a:gd name="connsiteX131" fmla="*/ 5122807 w 12193149"/>
              <a:gd name="connsiteY131" fmla="*/ 2243656 h 2344739"/>
              <a:gd name="connsiteX132" fmla="*/ 5066938 w 12193149"/>
              <a:gd name="connsiteY132" fmla="*/ 2250227 h 2344739"/>
              <a:gd name="connsiteX133" fmla="*/ 5012662 w 12193149"/>
              <a:gd name="connsiteY133" fmla="*/ 2233846 h 2344739"/>
              <a:gd name="connsiteX134" fmla="*/ 4841589 w 12193149"/>
              <a:gd name="connsiteY134" fmla="*/ 2209829 h 2344739"/>
              <a:gd name="connsiteX135" fmla="*/ 4763595 w 12193149"/>
              <a:gd name="connsiteY135" fmla="*/ 2182061 h 2344739"/>
              <a:gd name="connsiteX136" fmla="*/ 4724334 w 12193149"/>
              <a:gd name="connsiteY136" fmla="*/ 2173047 h 2344739"/>
              <a:gd name="connsiteX137" fmla="*/ 4722324 w 12193149"/>
              <a:gd name="connsiteY137" fmla="*/ 2172298 h 2344739"/>
              <a:gd name="connsiteX138" fmla="*/ 4723259 w 12193149"/>
              <a:gd name="connsiteY138" fmla="*/ 2172087 h 2344739"/>
              <a:gd name="connsiteX139" fmla="*/ 4718350 w 12193149"/>
              <a:gd name="connsiteY139" fmla="*/ 2170817 h 2344739"/>
              <a:gd name="connsiteX140" fmla="*/ 4722324 w 12193149"/>
              <a:gd name="connsiteY140" fmla="*/ 2172298 h 2344739"/>
              <a:gd name="connsiteX141" fmla="*/ 4716674 w 12193149"/>
              <a:gd name="connsiteY141" fmla="*/ 2173573 h 2344739"/>
              <a:gd name="connsiteX142" fmla="*/ 4516962 w 12193149"/>
              <a:gd name="connsiteY142" fmla="*/ 2163671 h 2344739"/>
              <a:gd name="connsiteX143" fmla="*/ 4429691 w 12193149"/>
              <a:gd name="connsiteY143" fmla="*/ 2153020 h 2344739"/>
              <a:gd name="connsiteX144" fmla="*/ 4364023 w 12193149"/>
              <a:gd name="connsiteY144" fmla="*/ 2151674 h 2344739"/>
              <a:gd name="connsiteX145" fmla="*/ 4318114 w 12193149"/>
              <a:gd name="connsiteY145" fmla="*/ 2158289 h 2344739"/>
              <a:gd name="connsiteX146" fmla="*/ 4316258 w 12193149"/>
              <a:gd name="connsiteY146" fmla="*/ 2156948 h 2344739"/>
              <a:gd name="connsiteX147" fmla="*/ 4296292 w 12193149"/>
              <a:gd name="connsiteY147" fmla="*/ 2155069 h 2344739"/>
              <a:gd name="connsiteX148" fmla="*/ 4291212 w 12193149"/>
              <a:gd name="connsiteY148" fmla="*/ 2157986 h 2344739"/>
              <a:gd name="connsiteX149" fmla="*/ 4277290 w 12193149"/>
              <a:gd name="connsiteY149" fmla="*/ 2157740 h 2344739"/>
              <a:gd name="connsiteX150" fmla="*/ 4249265 w 12193149"/>
              <a:gd name="connsiteY150" fmla="*/ 2160064 h 2344739"/>
              <a:gd name="connsiteX151" fmla="*/ 4203199 w 12193149"/>
              <a:gd name="connsiteY151" fmla="*/ 2157269 h 2344739"/>
              <a:gd name="connsiteX152" fmla="*/ 4202893 w 12193149"/>
              <a:gd name="connsiteY152" fmla="*/ 2156010 h 2344739"/>
              <a:gd name="connsiteX153" fmla="*/ 4192396 w 12193149"/>
              <a:gd name="connsiteY153" fmla="*/ 2150376 h 2344739"/>
              <a:gd name="connsiteX154" fmla="*/ 4143893 w 12193149"/>
              <a:gd name="connsiteY154" fmla="*/ 2134511 h 2344739"/>
              <a:gd name="connsiteX155" fmla="*/ 4084245 w 12193149"/>
              <a:gd name="connsiteY155" fmla="*/ 2107978 h 2344739"/>
              <a:gd name="connsiteX156" fmla="*/ 4075694 w 12193149"/>
              <a:gd name="connsiteY156" fmla="*/ 2107143 h 2344739"/>
              <a:gd name="connsiteX157" fmla="*/ 4075575 w 12193149"/>
              <a:gd name="connsiteY157" fmla="*/ 2106844 h 2344739"/>
              <a:gd name="connsiteX158" fmla="*/ 4066658 w 12193149"/>
              <a:gd name="connsiteY158" fmla="*/ 2105400 h 2344739"/>
              <a:gd name="connsiteX159" fmla="*/ 4060102 w 12193149"/>
              <a:gd name="connsiteY159" fmla="*/ 2105618 h 2344739"/>
              <a:gd name="connsiteX160" fmla="*/ 4043512 w 12193149"/>
              <a:gd name="connsiteY160" fmla="*/ 2103997 h 2344739"/>
              <a:gd name="connsiteX161" fmla="*/ 4038145 w 12193149"/>
              <a:gd name="connsiteY161" fmla="*/ 2101563 h 2344739"/>
              <a:gd name="connsiteX162" fmla="*/ 4036511 w 12193149"/>
              <a:gd name="connsiteY162" fmla="*/ 2097896 h 2344739"/>
              <a:gd name="connsiteX163" fmla="*/ 4034926 w 12193149"/>
              <a:gd name="connsiteY163" fmla="*/ 2098131 h 2344739"/>
              <a:gd name="connsiteX164" fmla="*/ 4005686 w 12193149"/>
              <a:gd name="connsiteY164" fmla="*/ 2085563 h 2344739"/>
              <a:gd name="connsiteX165" fmla="*/ 3937994 w 12193149"/>
              <a:gd name="connsiteY165" fmla="*/ 2068106 h 2344739"/>
              <a:gd name="connsiteX166" fmla="*/ 3898423 w 12193149"/>
              <a:gd name="connsiteY166" fmla="*/ 2062451 h 2344739"/>
              <a:gd name="connsiteX167" fmla="*/ 3790908 w 12193149"/>
              <a:gd name="connsiteY167" fmla="*/ 2042213 h 2344739"/>
              <a:gd name="connsiteX168" fmla="*/ 3683661 w 12193149"/>
              <a:gd name="connsiteY168" fmla="*/ 2018290 h 2344739"/>
              <a:gd name="connsiteX169" fmla="*/ 3611183 w 12193149"/>
              <a:gd name="connsiteY169" fmla="*/ 1986019 h 2344739"/>
              <a:gd name="connsiteX170" fmla="*/ 3605003 w 12193149"/>
              <a:gd name="connsiteY170" fmla="*/ 1987381 h 2344739"/>
              <a:gd name="connsiteX171" fmla="*/ 3595884 w 12193149"/>
              <a:gd name="connsiteY171" fmla="*/ 1987545 h 2344739"/>
              <a:gd name="connsiteX172" fmla="*/ 3595649 w 12193149"/>
              <a:gd name="connsiteY172" fmla="*/ 1987276 h 2344739"/>
              <a:gd name="connsiteX173" fmla="*/ 3587126 w 12193149"/>
              <a:gd name="connsiteY173" fmla="*/ 1987966 h 2344739"/>
              <a:gd name="connsiteX174" fmla="*/ 3537283 w 12193149"/>
              <a:gd name="connsiteY174" fmla="*/ 1978267 h 2344739"/>
              <a:gd name="connsiteX175" fmla="*/ 3474371 w 12193149"/>
              <a:gd name="connsiteY175" fmla="*/ 1974606 h 2344739"/>
              <a:gd name="connsiteX176" fmla="*/ 3401876 w 12193149"/>
              <a:gd name="connsiteY176" fmla="*/ 1962558 h 2344739"/>
              <a:gd name="connsiteX177" fmla="*/ 3365036 w 12193149"/>
              <a:gd name="connsiteY177" fmla="*/ 1979510 h 2344739"/>
              <a:gd name="connsiteX178" fmla="*/ 3345174 w 12193149"/>
              <a:gd name="connsiteY178" fmla="*/ 1981192 h 2344739"/>
              <a:gd name="connsiteX179" fmla="*/ 3342846 w 12193149"/>
              <a:gd name="connsiteY179" fmla="*/ 1980217 h 2344739"/>
              <a:gd name="connsiteX180" fmla="*/ 3263504 w 12193149"/>
              <a:gd name="connsiteY180" fmla="*/ 1986094 h 2344739"/>
              <a:gd name="connsiteX181" fmla="*/ 3143704 w 12193149"/>
              <a:gd name="connsiteY181" fmla="*/ 1993869 h 2344739"/>
              <a:gd name="connsiteX182" fmla="*/ 3031439 w 12193149"/>
              <a:gd name="connsiteY182" fmla="*/ 1996512 h 2344739"/>
              <a:gd name="connsiteX183" fmla="*/ 2782717 w 12193149"/>
              <a:gd name="connsiteY183" fmla="*/ 2018333 h 2344739"/>
              <a:gd name="connsiteX184" fmla="*/ 2647675 w 12193149"/>
              <a:gd name="connsiteY184" fmla="*/ 2028869 h 2344739"/>
              <a:gd name="connsiteX185" fmla="*/ 2569176 w 12193149"/>
              <a:gd name="connsiteY185" fmla="*/ 2002628 h 2344739"/>
              <a:gd name="connsiteX186" fmla="*/ 2444403 w 12193149"/>
              <a:gd name="connsiteY186" fmla="*/ 2016529 h 2344739"/>
              <a:gd name="connsiteX187" fmla="*/ 2316260 w 12193149"/>
              <a:gd name="connsiteY187" fmla="*/ 2024996 h 2344739"/>
              <a:gd name="connsiteX188" fmla="*/ 2209726 w 12193149"/>
              <a:gd name="connsiteY188" fmla="*/ 2019763 h 2344739"/>
              <a:gd name="connsiteX189" fmla="*/ 2095813 w 12193149"/>
              <a:gd name="connsiteY189" fmla="*/ 2003052 h 2344739"/>
              <a:gd name="connsiteX190" fmla="*/ 1998504 w 12193149"/>
              <a:gd name="connsiteY190" fmla="*/ 1995032 h 2344739"/>
              <a:gd name="connsiteX191" fmla="*/ 1929320 w 12193149"/>
              <a:gd name="connsiteY191" fmla="*/ 2016977 h 2344739"/>
              <a:gd name="connsiteX192" fmla="*/ 1922798 w 12193149"/>
              <a:gd name="connsiteY192" fmla="*/ 2012146 h 2344739"/>
              <a:gd name="connsiteX193" fmla="*/ 1874228 w 12193149"/>
              <a:gd name="connsiteY193" fmla="*/ 2013741 h 2344739"/>
              <a:gd name="connsiteX194" fmla="*/ 1787803 w 12193149"/>
              <a:gd name="connsiteY194" fmla="*/ 2041363 h 2344739"/>
              <a:gd name="connsiteX195" fmla="*/ 1739352 w 12193149"/>
              <a:gd name="connsiteY195" fmla="*/ 2036312 h 2344739"/>
              <a:gd name="connsiteX196" fmla="*/ 1676219 w 12193149"/>
              <a:gd name="connsiteY196" fmla="*/ 2019963 h 2344739"/>
              <a:gd name="connsiteX197" fmla="*/ 1609817 w 12193149"/>
              <a:gd name="connsiteY197" fmla="*/ 2013066 h 2344739"/>
              <a:gd name="connsiteX198" fmla="*/ 1497258 w 12193149"/>
              <a:gd name="connsiteY198" fmla="*/ 1987476 h 2344739"/>
              <a:gd name="connsiteX199" fmla="*/ 1151127 w 12193149"/>
              <a:gd name="connsiteY199" fmla="*/ 1938041 h 2344739"/>
              <a:gd name="connsiteX200" fmla="*/ 859417 w 12193149"/>
              <a:gd name="connsiteY200" fmla="*/ 1928608 h 2344739"/>
              <a:gd name="connsiteX201" fmla="*/ 838688 w 12193149"/>
              <a:gd name="connsiteY201" fmla="*/ 1929821 h 2344739"/>
              <a:gd name="connsiteX202" fmla="*/ 817957 w 12193149"/>
              <a:gd name="connsiteY202" fmla="*/ 1927857 h 2344739"/>
              <a:gd name="connsiteX203" fmla="*/ 812654 w 12193149"/>
              <a:gd name="connsiteY203" fmla="*/ 1930751 h 2344739"/>
              <a:gd name="connsiteX204" fmla="*/ 721195 w 12193149"/>
              <a:gd name="connsiteY204" fmla="*/ 1929661 h 2344739"/>
              <a:gd name="connsiteX205" fmla="*/ 720890 w 12193149"/>
              <a:gd name="connsiteY205" fmla="*/ 1928399 h 2344739"/>
              <a:gd name="connsiteX206" fmla="*/ 710023 w 12193149"/>
              <a:gd name="connsiteY206" fmla="*/ 1922722 h 2344739"/>
              <a:gd name="connsiteX207" fmla="*/ 597940 w 12193149"/>
              <a:gd name="connsiteY207" fmla="*/ 1879864 h 2344739"/>
              <a:gd name="connsiteX208" fmla="*/ 579683 w 12193149"/>
              <a:gd name="connsiteY208" fmla="*/ 1877212 h 2344739"/>
              <a:gd name="connsiteX209" fmla="*/ 572865 w 12193149"/>
              <a:gd name="connsiteY209" fmla="*/ 1877401 h 2344739"/>
              <a:gd name="connsiteX210" fmla="*/ 446247 w 12193149"/>
              <a:gd name="connsiteY210" fmla="*/ 1839371 h 2344739"/>
              <a:gd name="connsiteX211" fmla="*/ 405163 w 12193149"/>
              <a:gd name="connsiteY211" fmla="*/ 1833548 h 2344739"/>
              <a:gd name="connsiteX212" fmla="*/ 293583 w 12193149"/>
              <a:gd name="connsiteY212" fmla="*/ 1812852 h 2344739"/>
              <a:gd name="connsiteX213" fmla="*/ 119529 w 12193149"/>
              <a:gd name="connsiteY213" fmla="*/ 1761047 h 2344739"/>
              <a:gd name="connsiteX214" fmla="*/ 16674 w 12193149"/>
              <a:gd name="connsiteY214" fmla="*/ 1758191 h 2344739"/>
              <a:gd name="connsiteX215" fmla="*/ 1150 w 12193149"/>
              <a:gd name="connsiteY215" fmla="*/ 1752722 h 2344739"/>
              <a:gd name="connsiteX216" fmla="*/ 1148 w 12193149"/>
              <a:gd name="connsiteY216" fmla="*/ 222213 h 2344739"/>
              <a:gd name="connsiteX217" fmla="*/ 1148 w 12193149"/>
              <a:gd name="connsiteY217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9 w 12193149"/>
              <a:gd name="connsiteY2" fmla="*/ 579739 h 2344739"/>
              <a:gd name="connsiteX3" fmla="*/ 12185986 w 12193149"/>
              <a:gd name="connsiteY3" fmla="*/ 584189 h 2344739"/>
              <a:gd name="connsiteX4" fmla="*/ 12156363 w 12193149"/>
              <a:gd name="connsiteY4" fmla="*/ 597366 h 2344739"/>
              <a:gd name="connsiteX5" fmla="*/ 12139215 w 12193149"/>
              <a:gd name="connsiteY5" fmla="*/ 623179 h 2344739"/>
              <a:gd name="connsiteX6" fmla="*/ 12126327 w 12193149"/>
              <a:gd name="connsiteY6" fmla="*/ 624690 h 2344739"/>
              <a:gd name="connsiteX7" fmla="*/ 12124007 w 12193149"/>
              <a:gd name="connsiteY7" fmla="*/ 624794 h 2344739"/>
              <a:gd name="connsiteX8" fmla="*/ 12116854 w 12193149"/>
              <a:gd name="connsiteY8" fmla="*/ 628608 h 2344739"/>
              <a:gd name="connsiteX9" fmla="*/ 12099497 w 12193149"/>
              <a:gd name="connsiteY9" fmla="*/ 628139 h 2344739"/>
              <a:gd name="connsiteX10" fmla="*/ 12087073 w 12193149"/>
              <a:gd name="connsiteY10" fmla="*/ 636341 h 2344739"/>
              <a:gd name="connsiteX11" fmla="*/ 12031073 w 12193149"/>
              <a:gd name="connsiteY11" fmla="*/ 680009 h 2344739"/>
              <a:gd name="connsiteX12" fmla="*/ 11995833 w 12193149"/>
              <a:gd name="connsiteY12" fmla="*/ 703458 h 2344739"/>
              <a:gd name="connsiteX13" fmla="*/ 11979717 w 12193149"/>
              <a:gd name="connsiteY13" fmla="*/ 708161 h 2344739"/>
              <a:gd name="connsiteX14" fmla="*/ 11959046 w 12193149"/>
              <a:gd name="connsiteY14" fmla="*/ 717558 h 2344739"/>
              <a:gd name="connsiteX15" fmla="*/ 11920454 w 12193149"/>
              <a:gd name="connsiteY15" fmla="*/ 730883 h 2344739"/>
              <a:gd name="connsiteX16" fmla="*/ 11903656 w 12193149"/>
              <a:gd name="connsiteY16" fmla="*/ 742426 h 2344739"/>
              <a:gd name="connsiteX17" fmla="*/ 11895048 w 12193149"/>
              <a:gd name="connsiteY17" fmla="*/ 744791 h 2344739"/>
              <a:gd name="connsiteX18" fmla="*/ 11891968 w 12193149"/>
              <a:gd name="connsiteY18" fmla="*/ 755729 h 2344739"/>
              <a:gd name="connsiteX19" fmla="*/ 11870776 w 12193149"/>
              <a:gd name="connsiteY19" fmla="*/ 777816 h 2344739"/>
              <a:gd name="connsiteX20" fmla="*/ 11813376 w 12193149"/>
              <a:gd name="connsiteY20" fmla="*/ 797659 h 2344739"/>
              <a:gd name="connsiteX21" fmla="*/ 11590693 w 12193149"/>
              <a:gd name="connsiteY21" fmla="*/ 963777 h 2344739"/>
              <a:gd name="connsiteX22" fmla="*/ 11506817 w 12193149"/>
              <a:gd name="connsiteY22" fmla="*/ 1033623 h 2344739"/>
              <a:gd name="connsiteX23" fmla="*/ 11280332 w 12193149"/>
              <a:gd name="connsiteY23" fmla="*/ 1223571 h 2344739"/>
              <a:gd name="connsiteX24" fmla="*/ 11228309 w 12193149"/>
              <a:gd name="connsiteY24" fmla="*/ 1276236 h 2344739"/>
              <a:gd name="connsiteX25" fmla="*/ 11218087 w 12193149"/>
              <a:gd name="connsiteY25" fmla="*/ 1275961 h 2344739"/>
              <a:gd name="connsiteX26" fmla="*/ 11217184 w 12193149"/>
              <a:gd name="connsiteY26" fmla="*/ 1275018 h 2344739"/>
              <a:gd name="connsiteX27" fmla="*/ 11188885 w 12193149"/>
              <a:gd name="connsiteY27" fmla="*/ 1292383 h 2344739"/>
              <a:gd name="connsiteX28" fmla="*/ 11184501 w 12193149"/>
              <a:gd name="connsiteY28" fmla="*/ 1292525 h 2344739"/>
              <a:gd name="connsiteX29" fmla="*/ 11166854 w 12193149"/>
              <a:gd name="connsiteY29" fmla="*/ 1306612 h 2344739"/>
              <a:gd name="connsiteX30" fmla="*/ 11157311 w 12193149"/>
              <a:gd name="connsiteY30" fmla="*/ 1312414 h 2344739"/>
              <a:gd name="connsiteX31" fmla="*/ 11155496 w 12193149"/>
              <a:gd name="connsiteY31" fmla="*/ 1317097 h 2344739"/>
              <a:gd name="connsiteX32" fmla="*/ 11140961 w 12193149"/>
              <a:gd name="connsiteY32" fmla="*/ 1324115 h 2344739"/>
              <a:gd name="connsiteX33" fmla="*/ 11138961 w 12193149"/>
              <a:gd name="connsiteY33" fmla="*/ 1323772 h 2344739"/>
              <a:gd name="connsiteX34" fmla="*/ 11128208 w 12193149"/>
              <a:gd name="connsiteY34" fmla="*/ 1333832 h 2344739"/>
              <a:gd name="connsiteX35" fmla="*/ 11120691 w 12193149"/>
              <a:gd name="connsiteY35" fmla="*/ 1347424 h 2344739"/>
              <a:gd name="connsiteX36" fmla="*/ 10894683 w 12193149"/>
              <a:gd name="connsiteY36" fmla="*/ 1473399 h 2344739"/>
              <a:gd name="connsiteX37" fmla="*/ 10773300 w 12193149"/>
              <a:gd name="connsiteY37" fmla="*/ 1523191 h 2344739"/>
              <a:gd name="connsiteX38" fmla="*/ 10627668 w 12193149"/>
              <a:gd name="connsiteY38" fmla="*/ 1559229 h 2344739"/>
              <a:gd name="connsiteX39" fmla="*/ 10581895 w 12193149"/>
              <a:gd name="connsiteY39" fmla="*/ 1568689 h 2344739"/>
              <a:gd name="connsiteX40" fmla="*/ 10547790 w 12193149"/>
              <a:gd name="connsiteY40" fmla="*/ 1598423 h 2344739"/>
              <a:gd name="connsiteX41" fmla="*/ 10529643 w 12193149"/>
              <a:gd name="connsiteY41" fmla="*/ 1596907 h 2344739"/>
              <a:gd name="connsiteX42" fmla="*/ 10526446 w 12193149"/>
              <a:gd name="connsiteY42" fmla="*/ 1596411 h 2344739"/>
              <a:gd name="connsiteX43" fmla="*/ 10515129 w 12193149"/>
              <a:gd name="connsiteY43" fmla="*/ 1599537 h 2344739"/>
              <a:gd name="connsiteX44" fmla="*/ 10491735 w 12193149"/>
              <a:gd name="connsiteY44" fmla="*/ 1594156 h 2344739"/>
              <a:gd name="connsiteX45" fmla="*/ 10471418 w 12193149"/>
              <a:gd name="connsiteY45" fmla="*/ 1601693 h 2344739"/>
              <a:gd name="connsiteX46" fmla="*/ 10377042 w 12193149"/>
              <a:gd name="connsiteY46" fmla="*/ 1644598 h 2344739"/>
              <a:gd name="connsiteX47" fmla="*/ 10319338 w 12193149"/>
              <a:gd name="connsiteY47" fmla="*/ 1666221 h 2344739"/>
              <a:gd name="connsiteX48" fmla="*/ 10295467 w 12193149"/>
              <a:gd name="connsiteY48" fmla="*/ 1668079 h 2344739"/>
              <a:gd name="connsiteX49" fmla="*/ 10263443 w 12193149"/>
              <a:gd name="connsiteY49" fmla="*/ 1674948 h 2344739"/>
              <a:gd name="connsiteX50" fmla="*/ 10205418 w 12193149"/>
              <a:gd name="connsiteY50" fmla="*/ 1682149 h 2344739"/>
              <a:gd name="connsiteX51" fmla="*/ 10177759 w 12193149"/>
              <a:gd name="connsiteY51" fmla="*/ 1692943 h 2344739"/>
              <a:gd name="connsiteX52" fmla="*/ 10165070 w 12193149"/>
              <a:gd name="connsiteY52" fmla="*/ 1693739 h 2344739"/>
              <a:gd name="connsiteX53" fmla="*/ 10156308 w 12193149"/>
              <a:gd name="connsiteY53" fmla="*/ 1707487 h 2344739"/>
              <a:gd name="connsiteX54" fmla="*/ 10118267 w 12193149"/>
              <a:gd name="connsiteY54" fmla="*/ 1731142 h 2344739"/>
              <a:gd name="connsiteX55" fmla="*/ 10083317 w 12193149"/>
              <a:gd name="connsiteY55" fmla="*/ 1743296 h 2344739"/>
              <a:gd name="connsiteX56" fmla="*/ 10040388 w 12193149"/>
              <a:gd name="connsiteY56" fmla="*/ 1741632 h 2344739"/>
              <a:gd name="connsiteX57" fmla="*/ 9961167 w 12193149"/>
              <a:gd name="connsiteY57" fmla="*/ 1757147 h 2344739"/>
              <a:gd name="connsiteX58" fmla="*/ 9848940 w 12193149"/>
              <a:gd name="connsiteY58" fmla="*/ 1763915 h 2344739"/>
              <a:gd name="connsiteX59" fmla="*/ 9729457 w 12193149"/>
              <a:gd name="connsiteY59" fmla="*/ 1784122 h 2344739"/>
              <a:gd name="connsiteX60" fmla="*/ 9613704 w 12193149"/>
              <a:gd name="connsiteY60" fmla="*/ 1812371 h 2344739"/>
              <a:gd name="connsiteX61" fmla="*/ 9338590 w 12193149"/>
              <a:gd name="connsiteY61" fmla="*/ 1869293 h 2344739"/>
              <a:gd name="connsiteX62" fmla="*/ 9232518 w 12193149"/>
              <a:gd name="connsiteY62" fmla="*/ 1893149 h 2344739"/>
              <a:gd name="connsiteX63" fmla="*/ 9156690 w 12193149"/>
              <a:gd name="connsiteY63" fmla="*/ 1903228 h 2344739"/>
              <a:gd name="connsiteX64" fmla="*/ 9054601 w 12193149"/>
              <a:gd name="connsiteY64" fmla="*/ 1910755 h 2344739"/>
              <a:gd name="connsiteX65" fmla="*/ 9006634 w 12193149"/>
              <a:gd name="connsiteY65" fmla="*/ 1914040 h 2344739"/>
              <a:gd name="connsiteX66" fmla="*/ 9006349 w 12193149"/>
              <a:gd name="connsiteY66" fmla="*/ 1913800 h 2344739"/>
              <a:gd name="connsiteX67" fmla="*/ 8997380 w 12193149"/>
              <a:gd name="connsiteY67" fmla="*/ 1915011 h 2344739"/>
              <a:gd name="connsiteX68" fmla="*/ 8991542 w 12193149"/>
              <a:gd name="connsiteY68" fmla="*/ 1917072 h 2344739"/>
              <a:gd name="connsiteX69" fmla="*/ 8975485 w 12193149"/>
              <a:gd name="connsiteY69" fmla="*/ 1920298 h 2344739"/>
              <a:gd name="connsiteX70" fmla="*/ 8969159 w 12193149"/>
              <a:gd name="connsiteY70" fmla="*/ 1919598 h 2344739"/>
              <a:gd name="connsiteX71" fmla="*/ 8964196 w 12193149"/>
              <a:gd name="connsiteY71" fmla="*/ 1917373 h 2344739"/>
              <a:gd name="connsiteX72" fmla="*/ 8930136 w 12193149"/>
              <a:gd name="connsiteY72" fmla="*/ 1914185 h 2344739"/>
              <a:gd name="connsiteX73" fmla="*/ 8753592 w 12193149"/>
              <a:gd name="connsiteY73" fmla="*/ 1933417 h 2344739"/>
              <a:gd name="connsiteX74" fmla="*/ 8708995 w 12193149"/>
              <a:gd name="connsiteY74" fmla="*/ 1935518 h 2344739"/>
              <a:gd name="connsiteX75" fmla="*/ 8597219 w 12193149"/>
              <a:gd name="connsiteY75" fmla="*/ 1944090 h 2344739"/>
              <a:gd name="connsiteX76" fmla="*/ 8526378 w 12193149"/>
              <a:gd name="connsiteY76" fmla="*/ 1929248 h 2344739"/>
              <a:gd name="connsiteX77" fmla="*/ 8512131 w 12193149"/>
              <a:gd name="connsiteY77" fmla="*/ 1935163 h 2344739"/>
              <a:gd name="connsiteX78" fmla="*/ 8507315 w 12193149"/>
              <a:gd name="connsiteY78" fmla="*/ 1938164 h 2344739"/>
              <a:gd name="connsiteX79" fmla="*/ 8499116 w 12193149"/>
              <a:gd name="connsiteY79" fmla="*/ 1940902 h 2344739"/>
              <a:gd name="connsiteX80" fmla="*/ 8498742 w 12193149"/>
              <a:gd name="connsiteY80" fmla="*/ 1940723 h 2344739"/>
              <a:gd name="connsiteX81" fmla="*/ 8491397 w 12193149"/>
              <a:gd name="connsiteY81" fmla="*/ 1943773 h 2344739"/>
              <a:gd name="connsiteX82" fmla="*/ 8368330 w 12193149"/>
              <a:gd name="connsiteY82" fmla="*/ 1957815 h 2344739"/>
              <a:gd name="connsiteX83" fmla="*/ 8354947 w 12193149"/>
              <a:gd name="connsiteY83" fmla="*/ 1958009 h 2344739"/>
              <a:gd name="connsiteX84" fmla="*/ 8321252 w 12193149"/>
              <a:gd name="connsiteY84" fmla="*/ 1974587 h 2344739"/>
              <a:gd name="connsiteX85" fmla="*/ 8315581 w 12193149"/>
              <a:gd name="connsiteY85" fmla="*/ 1974913 h 2344739"/>
              <a:gd name="connsiteX86" fmla="*/ 8296322 w 12193149"/>
              <a:gd name="connsiteY86" fmla="*/ 1988808 h 2344739"/>
              <a:gd name="connsiteX87" fmla="*/ 8285424 w 12193149"/>
              <a:gd name="connsiteY87" fmla="*/ 1994631 h 2344739"/>
              <a:gd name="connsiteX88" fmla="*/ 8284298 w 12193149"/>
              <a:gd name="connsiteY88" fmla="*/ 1999074 h 2344739"/>
              <a:gd name="connsiteX89" fmla="*/ 8267224 w 12193149"/>
              <a:gd name="connsiteY89" fmla="*/ 2006249 h 2344739"/>
              <a:gd name="connsiteX90" fmla="*/ 8264525 w 12193149"/>
              <a:gd name="connsiteY90" fmla="*/ 2006019 h 2344739"/>
              <a:gd name="connsiteX91" fmla="*/ 8253181 w 12193149"/>
              <a:gd name="connsiteY91" fmla="*/ 2015862 h 2344739"/>
              <a:gd name="connsiteX92" fmla="*/ 8246982 w 12193149"/>
              <a:gd name="connsiteY92" fmla="*/ 2028854 h 2344739"/>
              <a:gd name="connsiteX93" fmla="*/ 8091420 w 12193149"/>
              <a:gd name="connsiteY93" fmla="*/ 2075015 h 2344739"/>
              <a:gd name="connsiteX94" fmla="*/ 7906555 w 12193149"/>
              <a:gd name="connsiteY94" fmla="*/ 2116988 h 2344739"/>
              <a:gd name="connsiteX95" fmla="*/ 7719893 w 12193149"/>
              <a:gd name="connsiteY95" fmla="*/ 2142703 h 2344739"/>
              <a:gd name="connsiteX96" fmla="*/ 7615495 w 12193149"/>
              <a:gd name="connsiteY96" fmla="*/ 2139232 h 2344739"/>
              <a:gd name="connsiteX97" fmla="*/ 7528691 w 12193149"/>
              <a:gd name="connsiteY97" fmla="*/ 2145060 h 2344739"/>
              <a:gd name="connsiteX98" fmla="*/ 7520719 w 12193149"/>
              <a:gd name="connsiteY98" fmla="*/ 2147613 h 2344739"/>
              <a:gd name="connsiteX99" fmla="*/ 7508559 w 12193149"/>
              <a:gd name="connsiteY99" fmla="*/ 2148948 h 2344739"/>
              <a:gd name="connsiteX100" fmla="*/ 7508188 w 12193149"/>
              <a:gd name="connsiteY100" fmla="*/ 2148621 h 2344739"/>
              <a:gd name="connsiteX101" fmla="*/ 7496943 w 12193149"/>
              <a:gd name="connsiteY101" fmla="*/ 2150573 h 2344739"/>
              <a:gd name="connsiteX102" fmla="*/ 7219707 w 12193149"/>
              <a:gd name="connsiteY102" fmla="*/ 2156680 h 2344739"/>
              <a:gd name="connsiteX103" fmla="*/ 7202249 w 12193149"/>
              <a:gd name="connsiteY103" fmla="*/ 2161230 h 2344739"/>
              <a:gd name="connsiteX104" fmla="*/ 7198152 w 12193149"/>
              <a:gd name="connsiteY104" fmla="*/ 2166588 h 2344739"/>
              <a:gd name="connsiteX105" fmla="*/ 7171956 w 12193149"/>
              <a:gd name="connsiteY105" fmla="*/ 2171236 h 2344739"/>
              <a:gd name="connsiteX106" fmla="*/ 7098136 w 12193149"/>
              <a:gd name="connsiteY106" fmla="*/ 2183464 h 2344739"/>
              <a:gd name="connsiteX107" fmla="*/ 7019644 w 12193149"/>
              <a:gd name="connsiteY107" fmla="*/ 2183090 h 2344739"/>
              <a:gd name="connsiteX108" fmla="*/ 6905294 w 12193149"/>
              <a:gd name="connsiteY108" fmla="*/ 2212596 h 2344739"/>
              <a:gd name="connsiteX109" fmla="*/ 6709370 w 12193149"/>
              <a:gd name="connsiteY109" fmla="*/ 2240551 h 2344739"/>
              <a:gd name="connsiteX110" fmla="*/ 6550602 w 12193149"/>
              <a:gd name="connsiteY110" fmla="*/ 2269327 h 2344739"/>
              <a:gd name="connsiteX111" fmla="*/ 6318708 w 12193149"/>
              <a:gd name="connsiteY111" fmla="*/ 2316127 h 2344739"/>
              <a:gd name="connsiteX112" fmla="*/ 6169822 w 12193149"/>
              <a:gd name="connsiteY112" fmla="*/ 2318214 h 2344739"/>
              <a:gd name="connsiteX113" fmla="*/ 6074996 w 12193149"/>
              <a:gd name="connsiteY113" fmla="*/ 2338676 h 2344739"/>
              <a:gd name="connsiteX114" fmla="*/ 6069677 w 12193149"/>
              <a:gd name="connsiteY114" fmla="*/ 2337139 h 2344739"/>
              <a:gd name="connsiteX115" fmla="*/ 6049786 w 12193149"/>
              <a:gd name="connsiteY115" fmla="*/ 2337822 h 2344739"/>
              <a:gd name="connsiteX116" fmla="*/ 6042433 w 12193149"/>
              <a:gd name="connsiteY116" fmla="*/ 2329473 h 2344739"/>
              <a:gd name="connsiteX117" fmla="*/ 6011238 w 12193149"/>
              <a:gd name="connsiteY117" fmla="*/ 2324380 h 2344739"/>
              <a:gd name="connsiteX118" fmla="*/ 5958523 w 12193149"/>
              <a:gd name="connsiteY118" fmla="*/ 2328024 h 2344739"/>
              <a:gd name="connsiteX119" fmla="*/ 5760067 w 12193149"/>
              <a:gd name="connsiteY119" fmla="*/ 2343716 h 2344739"/>
              <a:gd name="connsiteX120" fmla="*/ 5628108 w 12193149"/>
              <a:gd name="connsiteY120" fmla="*/ 2344739 h 2344739"/>
              <a:gd name="connsiteX121" fmla="*/ 5472054 w 12193149"/>
              <a:gd name="connsiteY121" fmla="*/ 2330719 h 2344739"/>
              <a:gd name="connsiteX122" fmla="*/ 5433909 w 12193149"/>
              <a:gd name="connsiteY122" fmla="*/ 2319466 h 2344739"/>
              <a:gd name="connsiteX123" fmla="*/ 5382817 w 12193149"/>
              <a:gd name="connsiteY123" fmla="*/ 2301764 h 2344739"/>
              <a:gd name="connsiteX124" fmla="*/ 5262912 w 12193149"/>
              <a:gd name="connsiteY124" fmla="*/ 2281347 h 2344739"/>
              <a:gd name="connsiteX125" fmla="*/ 5224109 w 12193149"/>
              <a:gd name="connsiteY125" fmla="*/ 2270223 h 2344739"/>
              <a:gd name="connsiteX126" fmla="*/ 5175808 w 12193149"/>
              <a:gd name="connsiteY126" fmla="*/ 2267233 h 2344739"/>
              <a:gd name="connsiteX127" fmla="*/ 5157702 w 12193149"/>
              <a:gd name="connsiteY127" fmla="*/ 2260010 h 2344739"/>
              <a:gd name="connsiteX128" fmla="*/ 5143747 w 12193149"/>
              <a:gd name="connsiteY128" fmla="*/ 2256610 h 2344739"/>
              <a:gd name="connsiteX129" fmla="*/ 5140744 w 12193149"/>
              <a:gd name="connsiteY129" fmla="*/ 2254509 h 2344739"/>
              <a:gd name="connsiteX130" fmla="*/ 5122807 w 12193149"/>
              <a:gd name="connsiteY130" fmla="*/ 2243656 h 2344739"/>
              <a:gd name="connsiteX131" fmla="*/ 5066938 w 12193149"/>
              <a:gd name="connsiteY131" fmla="*/ 2250227 h 2344739"/>
              <a:gd name="connsiteX132" fmla="*/ 5012662 w 12193149"/>
              <a:gd name="connsiteY132" fmla="*/ 2233846 h 2344739"/>
              <a:gd name="connsiteX133" fmla="*/ 4841589 w 12193149"/>
              <a:gd name="connsiteY133" fmla="*/ 2209829 h 2344739"/>
              <a:gd name="connsiteX134" fmla="*/ 4763595 w 12193149"/>
              <a:gd name="connsiteY134" fmla="*/ 2182061 h 2344739"/>
              <a:gd name="connsiteX135" fmla="*/ 4724334 w 12193149"/>
              <a:gd name="connsiteY135" fmla="*/ 2173047 h 2344739"/>
              <a:gd name="connsiteX136" fmla="*/ 4722324 w 12193149"/>
              <a:gd name="connsiteY136" fmla="*/ 2172298 h 2344739"/>
              <a:gd name="connsiteX137" fmla="*/ 4723259 w 12193149"/>
              <a:gd name="connsiteY137" fmla="*/ 2172087 h 2344739"/>
              <a:gd name="connsiteX138" fmla="*/ 4718350 w 12193149"/>
              <a:gd name="connsiteY138" fmla="*/ 2170817 h 2344739"/>
              <a:gd name="connsiteX139" fmla="*/ 4722324 w 12193149"/>
              <a:gd name="connsiteY139" fmla="*/ 2172298 h 2344739"/>
              <a:gd name="connsiteX140" fmla="*/ 4716674 w 12193149"/>
              <a:gd name="connsiteY140" fmla="*/ 2173573 h 2344739"/>
              <a:gd name="connsiteX141" fmla="*/ 4516962 w 12193149"/>
              <a:gd name="connsiteY141" fmla="*/ 2163671 h 2344739"/>
              <a:gd name="connsiteX142" fmla="*/ 4429691 w 12193149"/>
              <a:gd name="connsiteY142" fmla="*/ 2153020 h 2344739"/>
              <a:gd name="connsiteX143" fmla="*/ 4364023 w 12193149"/>
              <a:gd name="connsiteY143" fmla="*/ 2151674 h 2344739"/>
              <a:gd name="connsiteX144" fmla="*/ 4318114 w 12193149"/>
              <a:gd name="connsiteY144" fmla="*/ 2158289 h 2344739"/>
              <a:gd name="connsiteX145" fmla="*/ 4316258 w 12193149"/>
              <a:gd name="connsiteY145" fmla="*/ 2156948 h 2344739"/>
              <a:gd name="connsiteX146" fmla="*/ 4296292 w 12193149"/>
              <a:gd name="connsiteY146" fmla="*/ 2155069 h 2344739"/>
              <a:gd name="connsiteX147" fmla="*/ 4291212 w 12193149"/>
              <a:gd name="connsiteY147" fmla="*/ 2157986 h 2344739"/>
              <a:gd name="connsiteX148" fmla="*/ 4277290 w 12193149"/>
              <a:gd name="connsiteY148" fmla="*/ 2157740 h 2344739"/>
              <a:gd name="connsiteX149" fmla="*/ 4249265 w 12193149"/>
              <a:gd name="connsiteY149" fmla="*/ 2160064 h 2344739"/>
              <a:gd name="connsiteX150" fmla="*/ 4203199 w 12193149"/>
              <a:gd name="connsiteY150" fmla="*/ 2157269 h 2344739"/>
              <a:gd name="connsiteX151" fmla="*/ 4202893 w 12193149"/>
              <a:gd name="connsiteY151" fmla="*/ 2156010 h 2344739"/>
              <a:gd name="connsiteX152" fmla="*/ 4192396 w 12193149"/>
              <a:gd name="connsiteY152" fmla="*/ 2150376 h 2344739"/>
              <a:gd name="connsiteX153" fmla="*/ 4143893 w 12193149"/>
              <a:gd name="connsiteY153" fmla="*/ 2134511 h 2344739"/>
              <a:gd name="connsiteX154" fmla="*/ 4084245 w 12193149"/>
              <a:gd name="connsiteY154" fmla="*/ 2107978 h 2344739"/>
              <a:gd name="connsiteX155" fmla="*/ 4075694 w 12193149"/>
              <a:gd name="connsiteY155" fmla="*/ 2107143 h 2344739"/>
              <a:gd name="connsiteX156" fmla="*/ 4075575 w 12193149"/>
              <a:gd name="connsiteY156" fmla="*/ 2106844 h 2344739"/>
              <a:gd name="connsiteX157" fmla="*/ 4066658 w 12193149"/>
              <a:gd name="connsiteY157" fmla="*/ 2105400 h 2344739"/>
              <a:gd name="connsiteX158" fmla="*/ 4060102 w 12193149"/>
              <a:gd name="connsiteY158" fmla="*/ 2105618 h 2344739"/>
              <a:gd name="connsiteX159" fmla="*/ 4043512 w 12193149"/>
              <a:gd name="connsiteY159" fmla="*/ 2103997 h 2344739"/>
              <a:gd name="connsiteX160" fmla="*/ 4038145 w 12193149"/>
              <a:gd name="connsiteY160" fmla="*/ 2101563 h 2344739"/>
              <a:gd name="connsiteX161" fmla="*/ 4036511 w 12193149"/>
              <a:gd name="connsiteY161" fmla="*/ 2097896 h 2344739"/>
              <a:gd name="connsiteX162" fmla="*/ 4034926 w 12193149"/>
              <a:gd name="connsiteY162" fmla="*/ 2098131 h 2344739"/>
              <a:gd name="connsiteX163" fmla="*/ 4005686 w 12193149"/>
              <a:gd name="connsiteY163" fmla="*/ 2085563 h 2344739"/>
              <a:gd name="connsiteX164" fmla="*/ 3937994 w 12193149"/>
              <a:gd name="connsiteY164" fmla="*/ 2068106 h 2344739"/>
              <a:gd name="connsiteX165" fmla="*/ 3898423 w 12193149"/>
              <a:gd name="connsiteY165" fmla="*/ 2062451 h 2344739"/>
              <a:gd name="connsiteX166" fmla="*/ 3790908 w 12193149"/>
              <a:gd name="connsiteY166" fmla="*/ 2042213 h 2344739"/>
              <a:gd name="connsiteX167" fmla="*/ 3683661 w 12193149"/>
              <a:gd name="connsiteY167" fmla="*/ 2018290 h 2344739"/>
              <a:gd name="connsiteX168" fmla="*/ 3611183 w 12193149"/>
              <a:gd name="connsiteY168" fmla="*/ 1986019 h 2344739"/>
              <a:gd name="connsiteX169" fmla="*/ 3605003 w 12193149"/>
              <a:gd name="connsiteY169" fmla="*/ 1987381 h 2344739"/>
              <a:gd name="connsiteX170" fmla="*/ 3595884 w 12193149"/>
              <a:gd name="connsiteY170" fmla="*/ 1987545 h 2344739"/>
              <a:gd name="connsiteX171" fmla="*/ 3595649 w 12193149"/>
              <a:gd name="connsiteY171" fmla="*/ 1987276 h 2344739"/>
              <a:gd name="connsiteX172" fmla="*/ 3587126 w 12193149"/>
              <a:gd name="connsiteY172" fmla="*/ 1987966 h 2344739"/>
              <a:gd name="connsiteX173" fmla="*/ 3537283 w 12193149"/>
              <a:gd name="connsiteY173" fmla="*/ 1978267 h 2344739"/>
              <a:gd name="connsiteX174" fmla="*/ 3474371 w 12193149"/>
              <a:gd name="connsiteY174" fmla="*/ 1974606 h 2344739"/>
              <a:gd name="connsiteX175" fmla="*/ 3401876 w 12193149"/>
              <a:gd name="connsiteY175" fmla="*/ 1962558 h 2344739"/>
              <a:gd name="connsiteX176" fmla="*/ 3365036 w 12193149"/>
              <a:gd name="connsiteY176" fmla="*/ 1979510 h 2344739"/>
              <a:gd name="connsiteX177" fmla="*/ 3345174 w 12193149"/>
              <a:gd name="connsiteY177" fmla="*/ 1981192 h 2344739"/>
              <a:gd name="connsiteX178" fmla="*/ 3342846 w 12193149"/>
              <a:gd name="connsiteY178" fmla="*/ 1980217 h 2344739"/>
              <a:gd name="connsiteX179" fmla="*/ 3263504 w 12193149"/>
              <a:gd name="connsiteY179" fmla="*/ 1986094 h 2344739"/>
              <a:gd name="connsiteX180" fmla="*/ 3143704 w 12193149"/>
              <a:gd name="connsiteY180" fmla="*/ 1993869 h 2344739"/>
              <a:gd name="connsiteX181" fmla="*/ 3031439 w 12193149"/>
              <a:gd name="connsiteY181" fmla="*/ 1996512 h 2344739"/>
              <a:gd name="connsiteX182" fmla="*/ 2782717 w 12193149"/>
              <a:gd name="connsiteY182" fmla="*/ 2018333 h 2344739"/>
              <a:gd name="connsiteX183" fmla="*/ 2647675 w 12193149"/>
              <a:gd name="connsiteY183" fmla="*/ 2028869 h 2344739"/>
              <a:gd name="connsiteX184" fmla="*/ 2569176 w 12193149"/>
              <a:gd name="connsiteY184" fmla="*/ 2002628 h 2344739"/>
              <a:gd name="connsiteX185" fmla="*/ 2444403 w 12193149"/>
              <a:gd name="connsiteY185" fmla="*/ 2016529 h 2344739"/>
              <a:gd name="connsiteX186" fmla="*/ 2316260 w 12193149"/>
              <a:gd name="connsiteY186" fmla="*/ 2024996 h 2344739"/>
              <a:gd name="connsiteX187" fmla="*/ 2209726 w 12193149"/>
              <a:gd name="connsiteY187" fmla="*/ 2019763 h 2344739"/>
              <a:gd name="connsiteX188" fmla="*/ 2095813 w 12193149"/>
              <a:gd name="connsiteY188" fmla="*/ 2003052 h 2344739"/>
              <a:gd name="connsiteX189" fmla="*/ 1998504 w 12193149"/>
              <a:gd name="connsiteY189" fmla="*/ 1995032 h 2344739"/>
              <a:gd name="connsiteX190" fmla="*/ 1929320 w 12193149"/>
              <a:gd name="connsiteY190" fmla="*/ 2016977 h 2344739"/>
              <a:gd name="connsiteX191" fmla="*/ 1922798 w 12193149"/>
              <a:gd name="connsiteY191" fmla="*/ 2012146 h 2344739"/>
              <a:gd name="connsiteX192" fmla="*/ 1874228 w 12193149"/>
              <a:gd name="connsiteY192" fmla="*/ 2013741 h 2344739"/>
              <a:gd name="connsiteX193" fmla="*/ 1787803 w 12193149"/>
              <a:gd name="connsiteY193" fmla="*/ 2041363 h 2344739"/>
              <a:gd name="connsiteX194" fmla="*/ 1739352 w 12193149"/>
              <a:gd name="connsiteY194" fmla="*/ 2036312 h 2344739"/>
              <a:gd name="connsiteX195" fmla="*/ 1676219 w 12193149"/>
              <a:gd name="connsiteY195" fmla="*/ 2019963 h 2344739"/>
              <a:gd name="connsiteX196" fmla="*/ 1609817 w 12193149"/>
              <a:gd name="connsiteY196" fmla="*/ 2013066 h 2344739"/>
              <a:gd name="connsiteX197" fmla="*/ 1497258 w 12193149"/>
              <a:gd name="connsiteY197" fmla="*/ 1987476 h 2344739"/>
              <a:gd name="connsiteX198" fmla="*/ 1151127 w 12193149"/>
              <a:gd name="connsiteY198" fmla="*/ 1938041 h 2344739"/>
              <a:gd name="connsiteX199" fmla="*/ 859417 w 12193149"/>
              <a:gd name="connsiteY199" fmla="*/ 1928608 h 2344739"/>
              <a:gd name="connsiteX200" fmla="*/ 838688 w 12193149"/>
              <a:gd name="connsiteY200" fmla="*/ 1929821 h 2344739"/>
              <a:gd name="connsiteX201" fmla="*/ 817957 w 12193149"/>
              <a:gd name="connsiteY201" fmla="*/ 1927857 h 2344739"/>
              <a:gd name="connsiteX202" fmla="*/ 812654 w 12193149"/>
              <a:gd name="connsiteY202" fmla="*/ 1930751 h 2344739"/>
              <a:gd name="connsiteX203" fmla="*/ 721195 w 12193149"/>
              <a:gd name="connsiteY203" fmla="*/ 1929661 h 2344739"/>
              <a:gd name="connsiteX204" fmla="*/ 720890 w 12193149"/>
              <a:gd name="connsiteY204" fmla="*/ 1928399 h 2344739"/>
              <a:gd name="connsiteX205" fmla="*/ 710023 w 12193149"/>
              <a:gd name="connsiteY205" fmla="*/ 1922722 h 2344739"/>
              <a:gd name="connsiteX206" fmla="*/ 597940 w 12193149"/>
              <a:gd name="connsiteY206" fmla="*/ 1879864 h 2344739"/>
              <a:gd name="connsiteX207" fmla="*/ 579683 w 12193149"/>
              <a:gd name="connsiteY207" fmla="*/ 1877212 h 2344739"/>
              <a:gd name="connsiteX208" fmla="*/ 572865 w 12193149"/>
              <a:gd name="connsiteY208" fmla="*/ 1877401 h 2344739"/>
              <a:gd name="connsiteX209" fmla="*/ 446247 w 12193149"/>
              <a:gd name="connsiteY209" fmla="*/ 1839371 h 2344739"/>
              <a:gd name="connsiteX210" fmla="*/ 405163 w 12193149"/>
              <a:gd name="connsiteY210" fmla="*/ 1833548 h 2344739"/>
              <a:gd name="connsiteX211" fmla="*/ 293583 w 12193149"/>
              <a:gd name="connsiteY211" fmla="*/ 1812852 h 2344739"/>
              <a:gd name="connsiteX212" fmla="*/ 119529 w 12193149"/>
              <a:gd name="connsiteY212" fmla="*/ 1761047 h 2344739"/>
              <a:gd name="connsiteX213" fmla="*/ 16674 w 12193149"/>
              <a:gd name="connsiteY213" fmla="*/ 1758191 h 2344739"/>
              <a:gd name="connsiteX214" fmla="*/ 1150 w 12193149"/>
              <a:gd name="connsiteY214" fmla="*/ 1752722 h 2344739"/>
              <a:gd name="connsiteX215" fmla="*/ 1148 w 12193149"/>
              <a:gd name="connsiteY215" fmla="*/ 222213 h 2344739"/>
              <a:gd name="connsiteX216" fmla="*/ 1148 w 12193149"/>
              <a:gd name="connsiteY216" fmla="*/ 0 h 234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2193149" h="2344739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39B364-69D1-EA04-92CB-01E432BE5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>
            <a:normAutofit/>
          </a:bodyPr>
          <a:lstStyle/>
          <a:p>
            <a:r>
              <a:rPr lang="en-US" dirty="0">
                <a:ea typeface="Batang"/>
              </a:rPr>
              <a:t>Useful phrases and how to use them  </a:t>
            </a:r>
            <a:endParaRPr lang="en-US" dirty="0"/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B5204985-3282-58DC-8FB2-C00923D34F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50925" y="2586251"/>
          <a:ext cx="10064998" cy="3662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7508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0F584D22-CD28-4363-A679-ACA953A2A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B0E491B-5098-4794-9326-BC6DB47556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47" y="2992"/>
            <a:ext cx="12193149" cy="2344739"/>
          </a:xfrm>
          <a:custGeom>
            <a:avLst/>
            <a:gdLst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50277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522499 w 12192001"/>
              <a:gd name="connsiteY26" fmla="*/ 1207528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37318 w 12192001"/>
              <a:gd name="connsiteY70" fmla="*/ 1920435 h 2344739"/>
              <a:gd name="connsiteX71" fmla="*/ 9113812 w 12192001"/>
              <a:gd name="connsiteY71" fmla="*/ 1919069 h 2344739"/>
              <a:gd name="connsiteX72" fmla="*/ 9053453 w 12192001"/>
              <a:gd name="connsiteY72" fmla="*/ 1910755 h 2344739"/>
              <a:gd name="connsiteX73" fmla="*/ 9005486 w 12192001"/>
              <a:gd name="connsiteY73" fmla="*/ 1914040 h 2344739"/>
              <a:gd name="connsiteX74" fmla="*/ 9005201 w 12192001"/>
              <a:gd name="connsiteY74" fmla="*/ 1913800 h 2344739"/>
              <a:gd name="connsiteX75" fmla="*/ 8996232 w 12192001"/>
              <a:gd name="connsiteY75" fmla="*/ 1915011 h 2344739"/>
              <a:gd name="connsiteX76" fmla="*/ 8990394 w 12192001"/>
              <a:gd name="connsiteY76" fmla="*/ 1917072 h 2344739"/>
              <a:gd name="connsiteX77" fmla="*/ 8974337 w 12192001"/>
              <a:gd name="connsiteY77" fmla="*/ 1920298 h 2344739"/>
              <a:gd name="connsiteX78" fmla="*/ 8968011 w 12192001"/>
              <a:gd name="connsiteY78" fmla="*/ 1919598 h 2344739"/>
              <a:gd name="connsiteX79" fmla="*/ 8963048 w 12192001"/>
              <a:gd name="connsiteY79" fmla="*/ 1917373 h 2344739"/>
              <a:gd name="connsiteX80" fmla="*/ 8928988 w 12192001"/>
              <a:gd name="connsiteY80" fmla="*/ 1914185 h 2344739"/>
              <a:gd name="connsiteX81" fmla="*/ 8752444 w 12192001"/>
              <a:gd name="connsiteY81" fmla="*/ 1933417 h 2344739"/>
              <a:gd name="connsiteX82" fmla="*/ 8707847 w 12192001"/>
              <a:gd name="connsiteY82" fmla="*/ 1935518 h 2344739"/>
              <a:gd name="connsiteX83" fmla="*/ 8596071 w 12192001"/>
              <a:gd name="connsiteY83" fmla="*/ 1944090 h 2344739"/>
              <a:gd name="connsiteX84" fmla="*/ 8525230 w 12192001"/>
              <a:gd name="connsiteY84" fmla="*/ 1929248 h 2344739"/>
              <a:gd name="connsiteX85" fmla="*/ 8510983 w 12192001"/>
              <a:gd name="connsiteY85" fmla="*/ 1935163 h 2344739"/>
              <a:gd name="connsiteX86" fmla="*/ 8506167 w 12192001"/>
              <a:gd name="connsiteY86" fmla="*/ 1938164 h 2344739"/>
              <a:gd name="connsiteX87" fmla="*/ 8497968 w 12192001"/>
              <a:gd name="connsiteY87" fmla="*/ 1940902 h 2344739"/>
              <a:gd name="connsiteX88" fmla="*/ 8497594 w 12192001"/>
              <a:gd name="connsiteY88" fmla="*/ 1940723 h 2344739"/>
              <a:gd name="connsiteX89" fmla="*/ 8490249 w 12192001"/>
              <a:gd name="connsiteY89" fmla="*/ 1943773 h 2344739"/>
              <a:gd name="connsiteX90" fmla="*/ 8367182 w 12192001"/>
              <a:gd name="connsiteY90" fmla="*/ 1957815 h 2344739"/>
              <a:gd name="connsiteX91" fmla="*/ 8353799 w 12192001"/>
              <a:gd name="connsiteY91" fmla="*/ 1958009 h 2344739"/>
              <a:gd name="connsiteX92" fmla="*/ 8352373 w 12192001"/>
              <a:gd name="connsiteY92" fmla="*/ 1957169 h 2344739"/>
              <a:gd name="connsiteX93" fmla="*/ 8320104 w 12192001"/>
              <a:gd name="connsiteY93" fmla="*/ 1974587 h 2344739"/>
              <a:gd name="connsiteX94" fmla="*/ 8314433 w 12192001"/>
              <a:gd name="connsiteY94" fmla="*/ 1974913 h 2344739"/>
              <a:gd name="connsiteX95" fmla="*/ 8295174 w 12192001"/>
              <a:gd name="connsiteY95" fmla="*/ 1988808 h 2344739"/>
              <a:gd name="connsiteX96" fmla="*/ 8284276 w 12192001"/>
              <a:gd name="connsiteY96" fmla="*/ 1994631 h 2344739"/>
              <a:gd name="connsiteX97" fmla="*/ 8283150 w 12192001"/>
              <a:gd name="connsiteY97" fmla="*/ 1999074 h 2344739"/>
              <a:gd name="connsiteX98" fmla="*/ 8266076 w 12192001"/>
              <a:gd name="connsiteY98" fmla="*/ 2006249 h 2344739"/>
              <a:gd name="connsiteX99" fmla="*/ 8263377 w 12192001"/>
              <a:gd name="connsiteY99" fmla="*/ 2006019 h 2344739"/>
              <a:gd name="connsiteX100" fmla="*/ 8252033 w 12192001"/>
              <a:gd name="connsiteY100" fmla="*/ 2015862 h 2344739"/>
              <a:gd name="connsiteX101" fmla="*/ 8245834 w 12192001"/>
              <a:gd name="connsiteY101" fmla="*/ 2028854 h 2344739"/>
              <a:gd name="connsiteX102" fmla="*/ 8090272 w 12192001"/>
              <a:gd name="connsiteY102" fmla="*/ 2075015 h 2344739"/>
              <a:gd name="connsiteX103" fmla="*/ 7905407 w 12192001"/>
              <a:gd name="connsiteY103" fmla="*/ 2116988 h 2344739"/>
              <a:gd name="connsiteX104" fmla="*/ 7718745 w 12192001"/>
              <a:gd name="connsiteY104" fmla="*/ 2142703 h 2344739"/>
              <a:gd name="connsiteX105" fmla="*/ 7614347 w 12192001"/>
              <a:gd name="connsiteY105" fmla="*/ 2139232 h 2344739"/>
              <a:gd name="connsiteX106" fmla="*/ 7527543 w 12192001"/>
              <a:gd name="connsiteY106" fmla="*/ 2145060 h 2344739"/>
              <a:gd name="connsiteX107" fmla="*/ 7519571 w 12192001"/>
              <a:gd name="connsiteY107" fmla="*/ 2147613 h 2344739"/>
              <a:gd name="connsiteX108" fmla="*/ 7507411 w 12192001"/>
              <a:gd name="connsiteY108" fmla="*/ 2148948 h 2344739"/>
              <a:gd name="connsiteX109" fmla="*/ 7507040 w 12192001"/>
              <a:gd name="connsiteY109" fmla="*/ 2148621 h 2344739"/>
              <a:gd name="connsiteX110" fmla="*/ 7495795 w 12192001"/>
              <a:gd name="connsiteY110" fmla="*/ 2150573 h 2344739"/>
              <a:gd name="connsiteX111" fmla="*/ 7405391 w 12192001"/>
              <a:gd name="connsiteY111" fmla="*/ 2142468 h 2344739"/>
              <a:gd name="connsiteX112" fmla="*/ 7312180 w 12192001"/>
              <a:gd name="connsiteY112" fmla="*/ 2132873 h 2344739"/>
              <a:gd name="connsiteX113" fmla="*/ 7310853 w 12192001"/>
              <a:gd name="connsiteY113" fmla="*/ 2131431 h 2344739"/>
              <a:gd name="connsiteX114" fmla="*/ 7218559 w 12192001"/>
              <a:gd name="connsiteY114" fmla="*/ 2156680 h 2344739"/>
              <a:gd name="connsiteX115" fmla="*/ 7201101 w 12192001"/>
              <a:gd name="connsiteY115" fmla="*/ 2161230 h 2344739"/>
              <a:gd name="connsiteX116" fmla="*/ 7197004 w 12192001"/>
              <a:gd name="connsiteY116" fmla="*/ 2166588 h 2344739"/>
              <a:gd name="connsiteX117" fmla="*/ 7170808 w 12192001"/>
              <a:gd name="connsiteY117" fmla="*/ 2171236 h 2344739"/>
              <a:gd name="connsiteX118" fmla="*/ 7096988 w 12192001"/>
              <a:gd name="connsiteY118" fmla="*/ 2183464 h 2344739"/>
              <a:gd name="connsiteX119" fmla="*/ 7018496 w 12192001"/>
              <a:gd name="connsiteY119" fmla="*/ 2183090 h 2344739"/>
              <a:gd name="connsiteX120" fmla="*/ 6904146 w 12192001"/>
              <a:gd name="connsiteY120" fmla="*/ 2212596 h 2344739"/>
              <a:gd name="connsiteX121" fmla="*/ 6708222 w 12192001"/>
              <a:gd name="connsiteY121" fmla="*/ 2240551 h 2344739"/>
              <a:gd name="connsiteX122" fmla="*/ 6549454 w 12192001"/>
              <a:gd name="connsiteY122" fmla="*/ 2269327 h 2344739"/>
              <a:gd name="connsiteX123" fmla="*/ 6317560 w 12192001"/>
              <a:gd name="connsiteY123" fmla="*/ 2316127 h 2344739"/>
              <a:gd name="connsiteX124" fmla="*/ 6168674 w 12192001"/>
              <a:gd name="connsiteY124" fmla="*/ 2318214 h 2344739"/>
              <a:gd name="connsiteX125" fmla="*/ 6073848 w 12192001"/>
              <a:gd name="connsiteY125" fmla="*/ 2338676 h 2344739"/>
              <a:gd name="connsiteX126" fmla="*/ 6068529 w 12192001"/>
              <a:gd name="connsiteY126" fmla="*/ 2337139 h 2344739"/>
              <a:gd name="connsiteX127" fmla="*/ 6048638 w 12192001"/>
              <a:gd name="connsiteY127" fmla="*/ 2337822 h 2344739"/>
              <a:gd name="connsiteX128" fmla="*/ 6041285 w 12192001"/>
              <a:gd name="connsiteY128" fmla="*/ 2329473 h 2344739"/>
              <a:gd name="connsiteX129" fmla="*/ 6010090 w 12192001"/>
              <a:gd name="connsiteY129" fmla="*/ 2324380 h 2344739"/>
              <a:gd name="connsiteX130" fmla="*/ 5957375 w 12192001"/>
              <a:gd name="connsiteY130" fmla="*/ 2328024 h 2344739"/>
              <a:gd name="connsiteX131" fmla="*/ 5758919 w 12192001"/>
              <a:gd name="connsiteY131" fmla="*/ 2343716 h 2344739"/>
              <a:gd name="connsiteX132" fmla="*/ 5626960 w 12192001"/>
              <a:gd name="connsiteY132" fmla="*/ 2344739 h 2344739"/>
              <a:gd name="connsiteX133" fmla="*/ 5470906 w 12192001"/>
              <a:gd name="connsiteY133" fmla="*/ 2330719 h 2344739"/>
              <a:gd name="connsiteX134" fmla="*/ 5432761 w 12192001"/>
              <a:gd name="connsiteY134" fmla="*/ 2319466 h 2344739"/>
              <a:gd name="connsiteX135" fmla="*/ 5381669 w 12192001"/>
              <a:gd name="connsiteY135" fmla="*/ 2301764 h 2344739"/>
              <a:gd name="connsiteX136" fmla="*/ 5261764 w 12192001"/>
              <a:gd name="connsiteY136" fmla="*/ 2281347 h 2344739"/>
              <a:gd name="connsiteX137" fmla="*/ 5222961 w 12192001"/>
              <a:gd name="connsiteY137" fmla="*/ 2270223 h 2344739"/>
              <a:gd name="connsiteX138" fmla="*/ 5174660 w 12192001"/>
              <a:gd name="connsiteY138" fmla="*/ 2267233 h 2344739"/>
              <a:gd name="connsiteX139" fmla="*/ 5156554 w 12192001"/>
              <a:gd name="connsiteY139" fmla="*/ 2260010 h 2344739"/>
              <a:gd name="connsiteX140" fmla="*/ 5142599 w 12192001"/>
              <a:gd name="connsiteY140" fmla="*/ 2256610 h 2344739"/>
              <a:gd name="connsiteX141" fmla="*/ 5139596 w 12192001"/>
              <a:gd name="connsiteY141" fmla="*/ 2254509 h 2344739"/>
              <a:gd name="connsiteX142" fmla="*/ 5121659 w 12192001"/>
              <a:gd name="connsiteY142" fmla="*/ 2243656 h 2344739"/>
              <a:gd name="connsiteX143" fmla="*/ 5065790 w 12192001"/>
              <a:gd name="connsiteY143" fmla="*/ 2250227 h 2344739"/>
              <a:gd name="connsiteX144" fmla="*/ 5011514 w 12192001"/>
              <a:gd name="connsiteY144" fmla="*/ 2233846 h 2344739"/>
              <a:gd name="connsiteX145" fmla="*/ 4840441 w 12192001"/>
              <a:gd name="connsiteY145" fmla="*/ 2209829 h 2344739"/>
              <a:gd name="connsiteX146" fmla="*/ 4762447 w 12192001"/>
              <a:gd name="connsiteY146" fmla="*/ 2182061 h 2344739"/>
              <a:gd name="connsiteX147" fmla="*/ 4723186 w 12192001"/>
              <a:gd name="connsiteY147" fmla="*/ 2173047 h 2344739"/>
              <a:gd name="connsiteX148" fmla="*/ 4721176 w 12192001"/>
              <a:gd name="connsiteY148" fmla="*/ 2172298 h 2344739"/>
              <a:gd name="connsiteX149" fmla="*/ 4722111 w 12192001"/>
              <a:gd name="connsiteY149" fmla="*/ 2172087 h 2344739"/>
              <a:gd name="connsiteX150" fmla="*/ 4717202 w 12192001"/>
              <a:gd name="connsiteY150" fmla="*/ 2170817 h 2344739"/>
              <a:gd name="connsiteX151" fmla="*/ 4721176 w 12192001"/>
              <a:gd name="connsiteY151" fmla="*/ 2172298 h 2344739"/>
              <a:gd name="connsiteX152" fmla="*/ 4715526 w 12192001"/>
              <a:gd name="connsiteY152" fmla="*/ 2173573 h 2344739"/>
              <a:gd name="connsiteX153" fmla="*/ 4515814 w 12192001"/>
              <a:gd name="connsiteY153" fmla="*/ 2163671 h 2344739"/>
              <a:gd name="connsiteX154" fmla="*/ 4428543 w 12192001"/>
              <a:gd name="connsiteY154" fmla="*/ 2153020 h 2344739"/>
              <a:gd name="connsiteX155" fmla="*/ 4362875 w 12192001"/>
              <a:gd name="connsiteY155" fmla="*/ 2151674 h 2344739"/>
              <a:gd name="connsiteX156" fmla="*/ 4316966 w 12192001"/>
              <a:gd name="connsiteY156" fmla="*/ 2158289 h 2344739"/>
              <a:gd name="connsiteX157" fmla="*/ 4315110 w 12192001"/>
              <a:gd name="connsiteY157" fmla="*/ 2156948 h 2344739"/>
              <a:gd name="connsiteX158" fmla="*/ 4295144 w 12192001"/>
              <a:gd name="connsiteY158" fmla="*/ 2155069 h 2344739"/>
              <a:gd name="connsiteX159" fmla="*/ 4290064 w 12192001"/>
              <a:gd name="connsiteY159" fmla="*/ 2157986 h 2344739"/>
              <a:gd name="connsiteX160" fmla="*/ 4276142 w 12192001"/>
              <a:gd name="connsiteY160" fmla="*/ 2157740 h 2344739"/>
              <a:gd name="connsiteX161" fmla="*/ 4248117 w 12192001"/>
              <a:gd name="connsiteY161" fmla="*/ 2160064 h 2344739"/>
              <a:gd name="connsiteX162" fmla="*/ 4202051 w 12192001"/>
              <a:gd name="connsiteY162" fmla="*/ 2157269 h 2344739"/>
              <a:gd name="connsiteX163" fmla="*/ 4201745 w 12192001"/>
              <a:gd name="connsiteY163" fmla="*/ 2156010 h 2344739"/>
              <a:gd name="connsiteX164" fmla="*/ 4191248 w 12192001"/>
              <a:gd name="connsiteY164" fmla="*/ 2150376 h 2344739"/>
              <a:gd name="connsiteX165" fmla="*/ 4142745 w 12192001"/>
              <a:gd name="connsiteY165" fmla="*/ 2134511 h 2344739"/>
              <a:gd name="connsiteX166" fmla="*/ 4083097 w 12192001"/>
              <a:gd name="connsiteY166" fmla="*/ 2107978 h 2344739"/>
              <a:gd name="connsiteX167" fmla="*/ 4074546 w 12192001"/>
              <a:gd name="connsiteY167" fmla="*/ 2107143 h 2344739"/>
              <a:gd name="connsiteX168" fmla="*/ 4074427 w 12192001"/>
              <a:gd name="connsiteY168" fmla="*/ 2106844 h 2344739"/>
              <a:gd name="connsiteX169" fmla="*/ 4065510 w 12192001"/>
              <a:gd name="connsiteY169" fmla="*/ 2105400 h 2344739"/>
              <a:gd name="connsiteX170" fmla="*/ 4058954 w 12192001"/>
              <a:gd name="connsiteY170" fmla="*/ 2105618 h 2344739"/>
              <a:gd name="connsiteX171" fmla="*/ 4042364 w 12192001"/>
              <a:gd name="connsiteY171" fmla="*/ 2103997 h 2344739"/>
              <a:gd name="connsiteX172" fmla="*/ 4036997 w 12192001"/>
              <a:gd name="connsiteY172" fmla="*/ 2101563 h 2344739"/>
              <a:gd name="connsiteX173" fmla="*/ 4035363 w 12192001"/>
              <a:gd name="connsiteY173" fmla="*/ 2097896 h 2344739"/>
              <a:gd name="connsiteX174" fmla="*/ 4033778 w 12192001"/>
              <a:gd name="connsiteY174" fmla="*/ 2098131 h 2344739"/>
              <a:gd name="connsiteX175" fmla="*/ 4004538 w 12192001"/>
              <a:gd name="connsiteY175" fmla="*/ 2085563 h 2344739"/>
              <a:gd name="connsiteX176" fmla="*/ 3936846 w 12192001"/>
              <a:gd name="connsiteY176" fmla="*/ 2068106 h 2344739"/>
              <a:gd name="connsiteX177" fmla="*/ 3897275 w 12192001"/>
              <a:gd name="connsiteY177" fmla="*/ 2062451 h 2344739"/>
              <a:gd name="connsiteX178" fmla="*/ 3789760 w 12192001"/>
              <a:gd name="connsiteY178" fmla="*/ 2042213 h 2344739"/>
              <a:gd name="connsiteX179" fmla="*/ 3682513 w 12192001"/>
              <a:gd name="connsiteY179" fmla="*/ 2018290 h 2344739"/>
              <a:gd name="connsiteX180" fmla="*/ 3610035 w 12192001"/>
              <a:gd name="connsiteY180" fmla="*/ 1986019 h 2344739"/>
              <a:gd name="connsiteX181" fmla="*/ 3603855 w 12192001"/>
              <a:gd name="connsiteY181" fmla="*/ 1987381 h 2344739"/>
              <a:gd name="connsiteX182" fmla="*/ 3594736 w 12192001"/>
              <a:gd name="connsiteY182" fmla="*/ 1987545 h 2344739"/>
              <a:gd name="connsiteX183" fmla="*/ 3594501 w 12192001"/>
              <a:gd name="connsiteY183" fmla="*/ 1987276 h 2344739"/>
              <a:gd name="connsiteX184" fmla="*/ 3585978 w 12192001"/>
              <a:gd name="connsiteY184" fmla="*/ 1987966 h 2344739"/>
              <a:gd name="connsiteX185" fmla="*/ 3536135 w 12192001"/>
              <a:gd name="connsiteY185" fmla="*/ 1978267 h 2344739"/>
              <a:gd name="connsiteX186" fmla="*/ 3473223 w 12192001"/>
              <a:gd name="connsiteY186" fmla="*/ 1974606 h 2344739"/>
              <a:gd name="connsiteX187" fmla="*/ 3400728 w 12192001"/>
              <a:gd name="connsiteY187" fmla="*/ 1962558 h 2344739"/>
              <a:gd name="connsiteX188" fmla="*/ 3363888 w 12192001"/>
              <a:gd name="connsiteY188" fmla="*/ 1979510 h 2344739"/>
              <a:gd name="connsiteX189" fmla="*/ 3344026 w 12192001"/>
              <a:gd name="connsiteY189" fmla="*/ 1981192 h 2344739"/>
              <a:gd name="connsiteX190" fmla="*/ 3341698 w 12192001"/>
              <a:gd name="connsiteY190" fmla="*/ 1980217 h 2344739"/>
              <a:gd name="connsiteX191" fmla="*/ 3262356 w 12192001"/>
              <a:gd name="connsiteY191" fmla="*/ 1986094 h 2344739"/>
              <a:gd name="connsiteX192" fmla="*/ 3142556 w 12192001"/>
              <a:gd name="connsiteY192" fmla="*/ 1993869 h 2344739"/>
              <a:gd name="connsiteX193" fmla="*/ 3030291 w 12192001"/>
              <a:gd name="connsiteY193" fmla="*/ 1996512 h 2344739"/>
              <a:gd name="connsiteX194" fmla="*/ 2781569 w 12192001"/>
              <a:gd name="connsiteY194" fmla="*/ 2018333 h 2344739"/>
              <a:gd name="connsiteX195" fmla="*/ 2646527 w 12192001"/>
              <a:gd name="connsiteY195" fmla="*/ 2028869 h 2344739"/>
              <a:gd name="connsiteX196" fmla="*/ 2568028 w 12192001"/>
              <a:gd name="connsiteY196" fmla="*/ 2002628 h 2344739"/>
              <a:gd name="connsiteX197" fmla="*/ 2443255 w 12192001"/>
              <a:gd name="connsiteY197" fmla="*/ 2016529 h 2344739"/>
              <a:gd name="connsiteX198" fmla="*/ 2315112 w 12192001"/>
              <a:gd name="connsiteY198" fmla="*/ 2024996 h 2344739"/>
              <a:gd name="connsiteX199" fmla="*/ 2208578 w 12192001"/>
              <a:gd name="connsiteY199" fmla="*/ 2019763 h 2344739"/>
              <a:gd name="connsiteX200" fmla="*/ 2094665 w 12192001"/>
              <a:gd name="connsiteY200" fmla="*/ 2003052 h 2344739"/>
              <a:gd name="connsiteX201" fmla="*/ 1997356 w 12192001"/>
              <a:gd name="connsiteY201" fmla="*/ 1995032 h 2344739"/>
              <a:gd name="connsiteX202" fmla="*/ 1928172 w 12192001"/>
              <a:gd name="connsiteY202" fmla="*/ 2016977 h 2344739"/>
              <a:gd name="connsiteX203" fmla="*/ 1921650 w 12192001"/>
              <a:gd name="connsiteY203" fmla="*/ 2012146 h 2344739"/>
              <a:gd name="connsiteX204" fmla="*/ 1873080 w 12192001"/>
              <a:gd name="connsiteY204" fmla="*/ 2013741 h 2344739"/>
              <a:gd name="connsiteX205" fmla="*/ 1786655 w 12192001"/>
              <a:gd name="connsiteY205" fmla="*/ 2041363 h 2344739"/>
              <a:gd name="connsiteX206" fmla="*/ 1738204 w 12192001"/>
              <a:gd name="connsiteY206" fmla="*/ 2036312 h 2344739"/>
              <a:gd name="connsiteX207" fmla="*/ 1675071 w 12192001"/>
              <a:gd name="connsiteY207" fmla="*/ 2019963 h 2344739"/>
              <a:gd name="connsiteX208" fmla="*/ 1608669 w 12192001"/>
              <a:gd name="connsiteY208" fmla="*/ 2013066 h 2344739"/>
              <a:gd name="connsiteX209" fmla="*/ 1496110 w 12192001"/>
              <a:gd name="connsiteY209" fmla="*/ 1987476 h 2344739"/>
              <a:gd name="connsiteX210" fmla="*/ 1149979 w 12192001"/>
              <a:gd name="connsiteY210" fmla="*/ 1938041 h 2344739"/>
              <a:gd name="connsiteX211" fmla="*/ 858269 w 12192001"/>
              <a:gd name="connsiteY211" fmla="*/ 1928608 h 2344739"/>
              <a:gd name="connsiteX212" fmla="*/ 837540 w 12192001"/>
              <a:gd name="connsiteY212" fmla="*/ 1929821 h 2344739"/>
              <a:gd name="connsiteX213" fmla="*/ 816809 w 12192001"/>
              <a:gd name="connsiteY213" fmla="*/ 1927857 h 2344739"/>
              <a:gd name="connsiteX214" fmla="*/ 811506 w 12192001"/>
              <a:gd name="connsiteY214" fmla="*/ 1930751 h 2344739"/>
              <a:gd name="connsiteX215" fmla="*/ 797041 w 12192001"/>
              <a:gd name="connsiteY215" fmla="*/ 1930446 h 2344739"/>
              <a:gd name="connsiteX216" fmla="*/ 767901 w 12192001"/>
              <a:gd name="connsiteY216" fmla="*/ 1932653 h 2344739"/>
              <a:gd name="connsiteX217" fmla="*/ 763053 w 12192001"/>
              <a:gd name="connsiteY217" fmla="*/ 1930432 h 2344739"/>
              <a:gd name="connsiteX218" fmla="*/ 720047 w 12192001"/>
              <a:gd name="connsiteY218" fmla="*/ 1929661 h 2344739"/>
              <a:gd name="connsiteX219" fmla="*/ 719742 w 12192001"/>
              <a:gd name="connsiteY219" fmla="*/ 1928399 h 2344739"/>
              <a:gd name="connsiteX220" fmla="*/ 708875 w 12192001"/>
              <a:gd name="connsiteY220" fmla="*/ 1922722 h 2344739"/>
              <a:gd name="connsiteX221" fmla="*/ 596792 w 12192001"/>
              <a:gd name="connsiteY221" fmla="*/ 1879864 h 2344739"/>
              <a:gd name="connsiteX222" fmla="*/ 578535 w 12192001"/>
              <a:gd name="connsiteY222" fmla="*/ 1877212 h 2344739"/>
              <a:gd name="connsiteX223" fmla="*/ 571717 w 12192001"/>
              <a:gd name="connsiteY223" fmla="*/ 1877401 h 2344739"/>
              <a:gd name="connsiteX224" fmla="*/ 445099 w 12192001"/>
              <a:gd name="connsiteY224" fmla="*/ 1839371 h 2344739"/>
              <a:gd name="connsiteX225" fmla="*/ 404015 w 12192001"/>
              <a:gd name="connsiteY225" fmla="*/ 1833548 h 2344739"/>
              <a:gd name="connsiteX226" fmla="*/ 292435 w 12192001"/>
              <a:gd name="connsiteY226" fmla="*/ 1812852 h 2344739"/>
              <a:gd name="connsiteX227" fmla="*/ 118381 w 12192001"/>
              <a:gd name="connsiteY227" fmla="*/ 1761047 h 2344739"/>
              <a:gd name="connsiteX228" fmla="*/ 15526 w 12192001"/>
              <a:gd name="connsiteY228" fmla="*/ 1758191 h 2344739"/>
              <a:gd name="connsiteX229" fmla="*/ 2 w 12192001"/>
              <a:gd name="connsiteY229" fmla="*/ 1752722 h 2344739"/>
              <a:gd name="connsiteX230" fmla="*/ 1 w 12192001"/>
              <a:gd name="connsiteY230" fmla="*/ 762497 h 2344739"/>
              <a:gd name="connsiteX231" fmla="*/ 0 w 12192001"/>
              <a:gd name="connsiteY231" fmla="*/ 762497 h 2344739"/>
              <a:gd name="connsiteX232" fmla="*/ 0 w 12192001"/>
              <a:gd name="connsiteY232" fmla="*/ 222213 h 2344739"/>
              <a:gd name="connsiteX233" fmla="*/ 0 w 12192001"/>
              <a:gd name="connsiteY233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13812 w 12192001"/>
              <a:gd name="connsiteY70" fmla="*/ 1919069 h 2344739"/>
              <a:gd name="connsiteX71" fmla="*/ 9053453 w 12192001"/>
              <a:gd name="connsiteY71" fmla="*/ 1910755 h 2344739"/>
              <a:gd name="connsiteX72" fmla="*/ 9005486 w 12192001"/>
              <a:gd name="connsiteY72" fmla="*/ 1914040 h 2344739"/>
              <a:gd name="connsiteX73" fmla="*/ 9005201 w 12192001"/>
              <a:gd name="connsiteY73" fmla="*/ 1913800 h 2344739"/>
              <a:gd name="connsiteX74" fmla="*/ 8996232 w 12192001"/>
              <a:gd name="connsiteY74" fmla="*/ 1915011 h 2344739"/>
              <a:gd name="connsiteX75" fmla="*/ 8990394 w 12192001"/>
              <a:gd name="connsiteY75" fmla="*/ 1917072 h 2344739"/>
              <a:gd name="connsiteX76" fmla="*/ 8974337 w 12192001"/>
              <a:gd name="connsiteY76" fmla="*/ 1920298 h 2344739"/>
              <a:gd name="connsiteX77" fmla="*/ 8968011 w 12192001"/>
              <a:gd name="connsiteY77" fmla="*/ 1919598 h 2344739"/>
              <a:gd name="connsiteX78" fmla="*/ 8963048 w 12192001"/>
              <a:gd name="connsiteY78" fmla="*/ 1917373 h 2344739"/>
              <a:gd name="connsiteX79" fmla="*/ 8928988 w 12192001"/>
              <a:gd name="connsiteY79" fmla="*/ 1914185 h 2344739"/>
              <a:gd name="connsiteX80" fmla="*/ 8752444 w 12192001"/>
              <a:gd name="connsiteY80" fmla="*/ 1933417 h 2344739"/>
              <a:gd name="connsiteX81" fmla="*/ 8707847 w 12192001"/>
              <a:gd name="connsiteY81" fmla="*/ 1935518 h 2344739"/>
              <a:gd name="connsiteX82" fmla="*/ 8596071 w 12192001"/>
              <a:gd name="connsiteY82" fmla="*/ 1944090 h 2344739"/>
              <a:gd name="connsiteX83" fmla="*/ 8525230 w 12192001"/>
              <a:gd name="connsiteY83" fmla="*/ 1929248 h 2344739"/>
              <a:gd name="connsiteX84" fmla="*/ 8510983 w 12192001"/>
              <a:gd name="connsiteY84" fmla="*/ 1935163 h 2344739"/>
              <a:gd name="connsiteX85" fmla="*/ 8506167 w 12192001"/>
              <a:gd name="connsiteY85" fmla="*/ 1938164 h 2344739"/>
              <a:gd name="connsiteX86" fmla="*/ 8497968 w 12192001"/>
              <a:gd name="connsiteY86" fmla="*/ 1940902 h 2344739"/>
              <a:gd name="connsiteX87" fmla="*/ 8497594 w 12192001"/>
              <a:gd name="connsiteY87" fmla="*/ 1940723 h 2344739"/>
              <a:gd name="connsiteX88" fmla="*/ 8490249 w 12192001"/>
              <a:gd name="connsiteY88" fmla="*/ 1943773 h 2344739"/>
              <a:gd name="connsiteX89" fmla="*/ 8367182 w 12192001"/>
              <a:gd name="connsiteY89" fmla="*/ 1957815 h 2344739"/>
              <a:gd name="connsiteX90" fmla="*/ 8353799 w 12192001"/>
              <a:gd name="connsiteY90" fmla="*/ 1958009 h 2344739"/>
              <a:gd name="connsiteX91" fmla="*/ 8352373 w 12192001"/>
              <a:gd name="connsiteY91" fmla="*/ 1957169 h 2344739"/>
              <a:gd name="connsiteX92" fmla="*/ 8320104 w 12192001"/>
              <a:gd name="connsiteY92" fmla="*/ 1974587 h 2344739"/>
              <a:gd name="connsiteX93" fmla="*/ 8314433 w 12192001"/>
              <a:gd name="connsiteY93" fmla="*/ 1974913 h 2344739"/>
              <a:gd name="connsiteX94" fmla="*/ 8295174 w 12192001"/>
              <a:gd name="connsiteY94" fmla="*/ 1988808 h 2344739"/>
              <a:gd name="connsiteX95" fmla="*/ 8284276 w 12192001"/>
              <a:gd name="connsiteY95" fmla="*/ 1994631 h 2344739"/>
              <a:gd name="connsiteX96" fmla="*/ 8283150 w 12192001"/>
              <a:gd name="connsiteY96" fmla="*/ 1999074 h 2344739"/>
              <a:gd name="connsiteX97" fmla="*/ 8266076 w 12192001"/>
              <a:gd name="connsiteY97" fmla="*/ 2006249 h 2344739"/>
              <a:gd name="connsiteX98" fmla="*/ 8263377 w 12192001"/>
              <a:gd name="connsiteY98" fmla="*/ 2006019 h 2344739"/>
              <a:gd name="connsiteX99" fmla="*/ 8252033 w 12192001"/>
              <a:gd name="connsiteY99" fmla="*/ 2015862 h 2344739"/>
              <a:gd name="connsiteX100" fmla="*/ 8245834 w 12192001"/>
              <a:gd name="connsiteY100" fmla="*/ 2028854 h 2344739"/>
              <a:gd name="connsiteX101" fmla="*/ 8090272 w 12192001"/>
              <a:gd name="connsiteY101" fmla="*/ 2075015 h 2344739"/>
              <a:gd name="connsiteX102" fmla="*/ 7905407 w 12192001"/>
              <a:gd name="connsiteY102" fmla="*/ 2116988 h 2344739"/>
              <a:gd name="connsiteX103" fmla="*/ 7718745 w 12192001"/>
              <a:gd name="connsiteY103" fmla="*/ 2142703 h 2344739"/>
              <a:gd name="connsiteX104" fmla="*/ 7614347 w 12192001"/>
              <a:gd name="connsiteY104" fmla="*/ 2139232 h 2344739"/>
              <a:gd name="connsiteX105" fmla="*/ 7527543 w 12192001"/>
              <a:gd name="connsiteY105" fmla="*/ 2145060 h 2344739"/>
              <a:gd name="connsiteX106" fmla="*/ 7519571 w 12192001"/>
              <a:gd name="connsiteY106" fmla="*/ 2147613 h 2344739"/>
              <a:gd name="connsiteX107" fmla="*/ 7507411 w 12192001"/>
              <a:gd name="connsiteY107" fmla="*/ 2148948 h 2344739"/>
              <a:gd name="connsiteX108" fmla="*/ 7507040 w 12192001"/>
              <a:gd name="connsiteY108" fmla="*/ 2148621 h 2344739"/>
              <a:gd name="connsiteX109" fmla="*/ 7495795 w 12192001"/>
              <a:gd name="connsiteY109" fmla="*/ 2150573 h 2344739"/>
              <a:gd name="connsiteX110" fmla="*/ 7405391 w 12192001"/>
              <a:gd name="connsiteY110" fmla="*/ 2142468 h 2344739"/>
              <a:gd name="connsiteX111" fmla="*/ 7312180 w 12192001"/>
              <a:gd name="connsiteY111" fmla="*/ 2132873 h 2344739"/>
              <a:gd name="connsiteX112" fmla="*/ 7310853 w 12192001"/>
              <a:gd name="connsiteY112" fmla="*/ 2131431 h 2344739"/>
              <a:gd name="connsiteX113" fmla="*/ 7218559 w 12192001"/>
              <a:gd name="connsiteY113" fmla="*/ 2156680 h 2344739"/>
              <a:gd name="connsiteX114" fmla="*/ 7201101 w 12192001"/>
              <a:gd name="connsiteY114" fmla="*/ 2161230 h 2344739"/>
              <a:gd name="connsiteX115" fmla="*/ 7197004 w 12192001"/>
              <a:gd name="connsiteY115" fmla="*/ 2166588 h 2344739"/>
              <a:gd name="connsiteX116" fmla="*/ 7170808 w 12192001"/>
              <a:gd name="connsiteY116" fmla="*/ 2171236 h 2344739"/>
              <a:gd name="connsiteX117" fmla="*/ 7096988 w 12192001"/>
              <a:gd name="connsiteY117" fmla="*/ 2183464 h 2344739"/>
              <a:gd name="connsiteX118" fmla="*/ 7018496 w 12192001"/>
              <a:gd name="connsiteY118" fmla="*/ 2183090 h 2344739"/>
              <a:gd name="connsiteX119" fmla="*/ 6904146 w 12192001"/>
              <a:gd name="connsiteY119" fmla="*/ 2212596 h 2344739"/>
              <a:gd name="connsiteX120" fmla="*/ 6708222 w 12192001"/>
              <a:gd name="connsiteY120" fmla="*/ 2240551 h 2344739"/>
              <a:gd name="connsiteX121" fmla="*/ 6549454 w 12192001"/>
              <a:gd name="connsiteY121" fmla="*/ 2269327 h 2344739"/>
              <a:gd name="connsiteX122" fmla="*/ 6317560 w 12192001"/>
              <a:gd name="connsiteY122" fmla="*/ 2316127 h 2344739"/>
              <a:gd name="connsiteX123" fmla="*/ 6168674 w 12192001"/>
              <a:gd name="connsiteY123" fmla="*/ 2318214 h 2344739"/>
              <a:gd name="connsiteX124" fmla="*/ 6073848 w 12192001"/>
              <a:gd name="connsiteY124" fmla="*/ 2338676 h 2344739"/>
              <a:gd name="connsiteX125" fmla="*/ 6068529 w 12192001"/>
              <a:gd name="connsiteY125" fmla="*/ 2337139 h 2344739"/>
              <a:gd name="connsiteX126" fmla="*/ 6048638 w 12192001"/>
              <a:gd name="connsiteY126" fmla="*/ 2337822 h 2344739"/>
              <a:gd name="connsiteX127" fmla="*/ 6041285 w 12192001"/>
              <a:gd name="connsiteY127" fmla="*/ 2329473 h 2344739"/>
              <a:gd name="connsiteX128" fmla="*/ 6010090 w 12192001"/>
              <a:gd name="connsiteY128" fmla="*/ 2324380 h 2344739"/>
              <a:gd name="connsiteX129" fmla="*/ 5957375 w 12192001"/>
              <a:gd name="connsiteY129" fmla="*/ 2328024 h 2344739"/>
              <a:gd name="connsiteX130" fmla="*/ 5758919 w 12192001"/>
              <a:gd name="connsiteY130" fmla="*/ 2343716 h 2344739"/>
              <a:gd name="connsiteX131" fmla="*/ 5626960 w 12192001"/>
              <a:gd name="connsiteY131" fmla="*/ 2344739 h 2344739"/>
              <a:gd name="connsiteX132" fmla="*/ 5470906 w 12192001"/>
              <a:gd name="connsiteY132" fmla="*/ 2330719 h 2344739"/>
              <a:gd name="connsiteX133" fmla="*/ 5432761 w 12192001"/>
              <a:gd name="connsiteY133" fmla="*/ 2319466 h 2344739"/>
              <a:gd name="connsiteX134" fmla="*/ 5381669 w 12192001"/>
              <a:gd name="connsiteY134" fmla="*/ 2301764 h 2344739"/>
              <a:gd name="connsiteX135" fmla="*/ 5261764 w 12192001"/>
              <a:gd name="connsiteY135" fmla="*/ 2281347 h 2344739"/>
              <a:gd name="connsiteX136" fmla="*/ 5222961 w 12192001"/>
              <a:gd name="connsiteY136" fmla="*/ 2270223 h 2344739"/>
              <a:gd name="connsiteX137" fmla="*/ 5174660 w 12192001"/>
              <a:gd name="connsiteY137" fmla="*/ 2267233 h 2344739"/>
              <a:gd name="connsiteX138" fmla="*/ 5156554 w 12192001"/>
              <a:gd name="connsiteY138" fmla="*/ 2260010 h 2344739"/>
              <a:gd name="connsiteX139" fmla="*/ 5142599 w 12192001"/>
              <a:gd name="connsiteY139" fmla="*/ 2256610 h 2344739"/>
              <a:gd name="connsiteX140" fmla="*/ 5139596 w 12192001"/>
              <a:gd name="connsiteY140" fmla="*/ 2254509 h 2344739"/>
              <a:gd name="connsiteX141" fmla="*/ 5121659 w 12192001"/>
              <a:gd name="connsiteY141" fmla="*/ 2243656 h 2344739"/>
              <a:gd name="connsiteX142" fmla="*/ 5065790 w 12192001"/>
              <a:gd name="connsiteY142" fmla="*/ 2250227 h 2344739"/>
              <a:gd name="connsiteX143" fmla="*/ 5011514 w 12192001"/>
              <a:gd name="connsiteY143" fmla="*/ 2233846 h 2344739"/>
              <a:gd name="connsiteX144" fmla="*/ 4840441 w 12192001"/>
              <a:gd name="connsiteY144" fmla="*/ 2209829 h 2344739"/>
              <a:gd name="connsiteX145" fmla="*/ 4762447 w 12192001"/>
              <a:gd name="connsiteY145" fmla="*/ 2182061 h 2344739"/>
              <a:gd name="connsiteX146" fmla="*/ 4723186 w 12192001"/>
              <a:gd name="connsiteY146" fmla="*/ 2173047 h 2344739"/>
              <a:gd name="connsiteX147" fmla="*/ 4721176 w 12192001"/>
              <a:gd name="connsiteY147" fmla="*/ 2172298 h 2344739"/>
              <a:gd name="connsiteX148" fmla="*/ 4722111 w 12192001"/>
              <a:gd name="connsiteY148" fmla="*/ 2172087 h 2344739"/>
              <a:gd name="connsiteX149" fmla="*/ 4717202 w 12192001"/>
              <a:gd name="connsiteY149" fmla="*/ 2170817 h 2344739"/>
              <a:gd name="connsiteX150" fmla="*/ 4721176 w 12192001"/>
              <a:gd name="connsiteY150" fmla="*/ 2172298 h 2344739"/>
              <a:gd name="connsiteX151" fmla="*/ 4715526 w 12192001"/>
              <a:gd name="connsiteY151" fmla="*/ 2173573 h 2344739"/>
              <a:gd name="connsiteX152" fmla="*/ 4515814 w 12192001"/>
              <a:gd name="connsiteY152" fmla="*/ 2163671 h 2344739"/>
              <a:gd name="connsiteX153" fmla="*/ 4428543 w 12192001"/>
              <a:gd name="connsiteY153" fmla="*/ 2153020 h 2344739"/>
              <a:gd name="connsiteX154" fmla="*/ 4362875 w 12192001"/>
              <a:gd name="connsiteY154" fmla="*/ 2151674 h 2344739"/>
              <a:gd name="connsiteX155" fmla="*/ 4316966 w 12192001"/>
              <a:gd name="connsiteY155" fmla="*/ 2158289 h 2344739"/>
              <a:gd name="connsiteX156" fmla="*/ 4315110 w 12192001"/>
              <a:gd name="connsiteY156" fmla="*/ 2156948 h 2344739"/>
              <a:gd name="connsiteX157" fmla="*/ 4295144 w 12192001"/>
              <a:gd name="connsiteY157" fmla="*/ 2155069 h 2344739"/>
              <a:gd name="connsiteX158" fmla="*/ 4290064 w 12192001"/>
              <a:gd name="connsiteY158" fmla="*/ 2157986 h 2344739"/>
              <a:gd name="connsiteX159" fmla="*/ 4276142 w 12192001"/>
              <a:gd name="connsiteY159" fmla="*/ 2157740 h 2344739"/>
              <a:gd name="connsiteX160" fmla="*/ 4248117 w 12192001"/>
              <a:gd name="connsiteY160" fmla="*/ 2160064 h 2344739"/>
              <a:gd name="connsiteX161" fmla="*/ 4202051 w 12192001"/>
              <a:gd name="connsiteY161" fmla="*/ 2157269 h 2344739"/>
              <a:gd name="connsiteX162" fmla="*/ 4201745 w 12192001"/>
              <a:gd name="connsiteY162" fmla="*/ 2156010 h 2344739"/>
              <a:gd name="connsiteX163" fmla="*/ 4191248 w 12192001"/>
              <a:gd name="connsiteY163" fmla="*/ 2150376 h 2344739"/>
              <a:gd name="connsiteX164" fmla="*/ 4142745 w 12192001"/>
              <a:gd name="connsiteY164" fmla="*/ 2134511 h 2344739"/>
              <a:gd name="connsiteX165" fmla="*/ 4083097 w 12192001"/>
              <a:gd name="connsiteY165" fmla="*/ 2107978 h 2344739"/>
              <a:gd name="connsiteX166" fmla="*/ 4074546 w 12192001"/>
              <a:gd name="connsiteY166" fmla="*/ 2107143 h 2344739"/>
              <a:gd name="connsiteX167" fmla="*/ 4074427 w 12192001"/>
              <a:gd name="connsiteY167" fmla="*/ 2106844 h 2344739"/>
              <a:gd name="connsiteX168" fmla="*/ 4065510 w 12192001"/>
              <a:gd name="connsiteY168" fmla="*/ 2105400 h 2344739"/>
              <a:gd name="connsiteX169" fmla="*/ 4058954 w 12192001"/>
              <a:gd name="connsiteY169" fmla="*/ 2105618 h 2344739"/>
              <a:gd name="connsiteX170" fmla="*/ 4042364 w 12192001"/>
              <a:gd name="connsiteY170" fmla="*/ 2103997 h 2344739"/>
              <a:gd name="connsiteX171" fmla="*/ 4036997 w 12192001"/>
              <a:gd name="connsiteY171" fmla="*/ 2101563 h 2344739"/>
              <a:gd name="connsiteX172" fmla="*/ 4035363 w 12192001"/>
              <a:gd name="connsiteY172" fmla="*/ 2097896 h 2344739"/>
              <a:gd name="connsiteX173" fmla="*/ 4033778 w 12192001"/>
              <a:gd name="connsiteY173" fmla="*/ 2098131 h 2344739"/>
              <a:gd name="connsiteX174" fmla="*/ 4004538 w 12192001"/>
              <a:gd name="connsiteY174" fmla="*/ 2085563 h 2344739"/>
              <a:gd name="connsiteX175" fmla="*/ 3936846 w 12192001"/>
              <a:gd name="connsiteY175" fmla="*/ 2068106 h 2344739"/>
              <a:gd name="connsiteX176" fmla="*/ 3897275 w 12192001"/>
              <a:gd name="connsiteY176" fmla="*/ 2062451 h 2344739"/>
              <a:gd name="connsiteX177" fmla="*/ 3789760 w 12192001"/>
              <a:gd name="connsiteY177" fmla="*/ 2042213 h 2344739"/>
              <a:gd name="connsiteX178" fmla="*/ 3682513 w 12192001"/>
              <a:gd name="connsiteY178" fmla="*/ 2018290 h 2344739"/>
              <a:gd name="connsiteX179" fmla="*/ 3610035 w 12192001"/>
              <a:gd name="connsiteY179" fmla="*/ 1986019 h 2344739"/>
              <a:gd name="connsiteX180" fmla="*/ 3603855 w 12192001"/>
              <a:gd name="connsiteY180" fmla="*/ 1987381 h 2344739"/>
              <a:gd name="connsiteX181" fmla="*/ 3594736 w 12192001"/>
              <a:gd name="connsiteY181" fmla="*/ 1987545 h 2344739"/>
              <a:gd name="connsiteX182" fmla="*/ 3594501 w 12192001"/>
              <a:gd name="connsiteY182" fmla="*/ 1987276 h 2344739"/>
              <a:gd name="connsiteX183" fmla="*/ 3585978 w 12192001"/>
              <a:gd name="connsiteY183" fmla="*/ 1987966 h 2344739"/>
              <a:gd name="connsiteX184" fmla="*/ 3536135 w 12192001"/>
              <a:gd name="connsiteY184" fmla="*/ 1978267 h 2344739"/>
              <a:gd name="connsiteX185" fmla="*/ 3473223 w 12192001"/>
              <a:gd name="connsiteY185" fmla="*/ 1974606 h 2344739"/>
              <a:gd name="connsiteX186" fmla="*/ 3400728 w 12192001"/>
              <a:gd name="connsiteY186" fmla="*/ 1962558 h 2344739"/>
              <a:gd name="connsiteX187" fmla="*/ 3363888 w 12192001"/>
              <a:gd name="connsiteY187" fmla="*/ 1979510 h 2344739"/>
              <a:gd name="connsiteX188" fmla="*/ 3344026 w 12192001"/>
              <a:gd name="connsiteY188" fmla="*/ 1981192 h 2344739"/>
              <a:gd name="connsiteX189" fmla="*/ 3341698 w 12192001"/>
              <a:gd name="connsiteY189" fmla="*/ 1980217 h 2344739"/>
              <a:gd name="connsiteX190" fmla="*/ 3262356 w 12192001"/>
              <a:gd name="connsiteY190" fmla="*/ 1986094 h 2344739"/>
              <a:gd name="connsiteX191" fmla="*/ 3142556 w 12192001"/>
              <a:gd name="connsiteY191" fmla="*/ 1993869 h 2344739"/>
              <a:gd name="connsiteX192" fmla="*/ 3030291 w 12192001"/>
              <a:gd name="connsiteY192" fmla="*/ 1996512 h 2344739"/>
              <a:gd name="connsiteX193" fmla="*/ 2781569 w 12192001"/>
              <a:gd name="connsiteY193" fmla="*/ 2018333 h 2344739"/>
              <a:gd name="connsiteX194" fmla="*/ 2646527 w 12192001"/>
              <a:gd name="connsiteY194" fmla="*/ 2028869 h 2344739"/>
              <a:gd name="connsiteX195" fmla="*/ 2568028 w 12192001"/>
              <a:gd name="connsiteY195" fmla="*/ 2002628 h 2344739"/>
              <a:gd name="connsiteX196" fmla="*/ 2443255 w 12192001"/>
              <a:gd name="connsiteY196" fmla="*/ 2016529 h 2344739"/>
              <a:gd name="connsiteX197" fmla="*/ 2315112 w 12192001"/>
              <a:gd name="connsiteY197" fmla="*/ 2024996 h 2344739"/>
              <a:gd name="connsiteX198" fmla="*/ 2208578 w 12192001"/>
              <a:gd name="connsiteY198" fmla="*/ 2019763 h 2344739"/>
              <a:gd name="connsiteX199" fmla="*/ 2094665 w 12192001"/>
              <a:gd name="connsiteY199" fmla="*/ 2003052 h 2344739"/>
              <a:gd name="connsiteX200" fmla="*/ 1997356 w 12192001"/>
              <a:gd name="connsiteY200" fmla="*/ 1995032 h 2344739"/>
              <a:gd name="connsiteX201" fmla="*/ 1928172 w 12192001"/>
              <a:gd name="connsiteY201" fmla="*/ 2016977 h 2344739"/>
              <a:gd name="connsiteX202" fmla="*/ 1921650 w 12192001"/>
              <a:gd name="connsiteY202" fmla="*/ 2012146 h 2344739"/>
              <a:gd name="connsiteX203" fmla="*/ 1873080 w 12192001"/>
              <a:gd name="connsiteY203" fmla="*/ 2013741 h 2344739"/>
              <a:gd name="connsiteX204" fmla="*/ 1786655 w 12192001"/>
              <a:gd name="connsiteY204" fmla="*/ 2041363 h 2344739"/>
              <a:gd name="connsiteX205" fmla="*/ 1738204 w 12192001"/>
              <a:gd name="connsiteY205" fmla="*/ 2036312 h 2344739"/>
              <a:gd name="connsiteX206" fmla="*/ 1675071 w 12192001"/>
              <a:gd name="connsiteY206" fmla="*/ 2019963 h 2344739"/>
              <a:gd name="connsiteX207" fmla="*/ 1608669 w 12192001"/>
              <a:gd name="connsiteY207" fmla="*/ 2013066 h 2344739"/>
              <a:gd name="connsiteX208" fmla="*/ 1496110 w 12192001"/>
              <a:gd name="connsiteY208" fmla="*/ 1987476 h 2344739"/>
              <a:gd name="connsiteX209" fmla="*/ 1149979 w 12192001"/>
              <a:gd name="connsiteY209" fmla="*/ 1938041 h 2344739"/>
              <a:gd name="connsiteX210" fmla="*/ 858269 w 12192001"/>
              <a:gd name="connsiteY210" fmla="*/ 1928608 h 2344739"/>
              <a:gd name="connsiteX211" fmla="*/ 837540 w 12192001"/>
              <a:gd name="connsiteY211" fmla="*/ 1929821 h 2344739"/>
              <a:gd name="connsiteX212" fmla="*/ 816809 w 12192001"/>
              <a:gd name="connsiteY212" fmla="*/ 1927857 h 2344739"/>
              <a:gd name="connsiteX213" fmla="*/ 811506 w 12192001"/>
              <a:gd name="connsiteY213" fmla="*/ 1930751 h 2344739"/>
              <a:gd name="connsiteX214" fmla="*/ 797041 w 12192001"/>
              <a:gd name="connsiteY214" fmla="*/ 1930446 h 2344739"/>
              <a:gd name="connsiteX215" fmla="*/ 767901 w 12192001"/>
              <a:gd name="connsiteY215" fmla="*/ 1932653 h 2344739"/>
              <a:gd name="connsiteX216" fmla="*/ 763053 w 12192001"/>
              <a:gd name="connsiteY216" fmla="*/ 1930432 h 2344739"/>
              <a:gd name="connsiteX217" fmla="*/ 720047 w 12192001"/>
              <a:gd name="connsiteY217" fmla="*/ 1929661 h 2344739"/>
              <a:gd name="connsiteX218" fmla="*/ 719742 w 12192001"/>
              <a:gd name="connsiteY218" fmla="*/ 1928399 h 2344739"/>
              <a:gd name="connsiteX219" fmla="*/ 708875 w 12192001"/>
              <a:gd name="connsiteY219" fmla="*/ 1922722 h 2344739"/>
              <a:gd name="connsiteX220" fmla="*/ 596792 w 12192001"/>
              <a:gd name="connsiteY220" fmla="*/ 1879864 h 2344739"/>
              <a:gd name="connsiteX221" fmla="*/ 578535 w 12192001"/>
              <a:gd name="connsiteY221" fmla="*/ 1877212 h 2344739"/>
              <a:gd name="connsiteX222" fmla="*/ 571717 w 12192001"/>
              <a:gd name="connsiteY222" fmla="*/ 1877401 h 2344739"/>
              <a:gd name="connsiteX223" fmla="*/ 445099 w 12192001"/>
              <a:gd name="connsiteY223" fmla="*/ 1839371 h 2344739"/>
              <a:gd name="connsiteX224" fmla="*/ 404015 w 12192001"/>
              <a:gd name="connsiteY224" fmla="*/ 1833548 h 2344739"/>
              <a:gd name="connsiteX225" fmla="*/ 292435 w 12192001"/>
              <a:gd name="connsiteY225" fmla="*/ 1812852 h 2344739"/>
              <a:gd name="connsiteX226" fmla="*/ 118381 w 12192001"/>
              <a:gd name="connsiteY226" fmla="*/ 1761047 h 2344739"/>
              <a:gd name="connsiteX227" fmla="*/ 15526 w 12192001"/>
              <a:gd name="connsiteY227" fmla="*/ 1758191 h 2344739"/>
              <a:gd name="connsiteX228" fmla="*/ 2 w 12192001"/>
              <a:gd name="connsiteY228" fmla="*/ 1752722 h 2344739"/>
              <a:gd name="connsiteX229" fmla="*/ 1 w 12192001"/>
              <a:gd name="connsiteY229" fmla="*/ 762497 h 2344739"/>
              <a:gd name="connsiteX230" fmla="*/ 0 w 12192001"/>
              <a:gd name="connsiteY230" fmla="*/ 762497 h 2344739"/>
              <a:gd name="connsiteX231" fmla="*/ 0 w 12192001"/>
              <a:gd name="connsiteY231" fmla="*/ 222213 h 2344739"/>
              <a:gd name="connsiteX232" fmla="*/ 0 w 12192001"/>
              <a:gd name="connsiteY232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310853 w 12192001"/>
              <a:gd name="connsiteY111" fmla="*/ 2131431 h 2344739"/>
              <a:gd name="connsiteX112" fmla="*/ 7218559 w 12192001"/>
              <a:gd name="connsiteY112" fmla="*/ 2156680 h 2344739"/>
              <a:gd name="connsiteX113" fmla="*/ 7201101 w 12192001"/>
              <a:gd name="connsiteY113" fmla="*/ 2161230 h 2344739"/>
              <a:gd name="connsiteX114" fmla="*/ 7197004 w 12192001"/>
              <a:gd name="connsiteY114" fmla="*/ 2166588 h 2344739"/>
              <a:gd name="connsiteX115" fmla="*/ 7170808 w 12192001"/>
              <a:gd name="connsiteY115" fmla="*/ 2171236 h 2344739"/>
              <a:gd name="connsiteX116" fmla="*/ 7096988 w 12192001"/>
              <a:gd name="connsiteY116" fmla="*/ 2183464 h 2344739"/>
              <a:gd name="connsiteX117" fmla="*/ 7018496 w 12192001"/>
              <a:gd name="connsiteY117" fmla="*/ 2183090 h 2344739"/>
              <a:gd name="connsiteX118" fmla="*/ 6904146 w 12192001"/>
              <a:gd name="connsiteY118" fmla="*/ 2212596 h 2344739"/>
              <a:gd name="connsiteX119" fmla="*/ 6708222 w 12192001"/>
              <a:gd name="connsiteY119" fmla="*/ 2240551 h 2344739"/>
              <a:gd name="connsiteX120" fmla="*/ 6549454 w 12192001"/>
              <a:gd name="connsiteY120" fmla="*/ 2269327 h 2344739"/>
              <a:gd name="connsiteX121" fmla="*/ 6317560 w 12192001"/>
              <a:gd name="connsiteY121" fmla="*/ 2316127 h 2344739"/>
              <a:gd name="connsiteX122" fmla="*/ 6168674 w 12192001"/>
              <a:gd name="connsiteY122" fmla="*/ 2318214 h 2344739"/>
              <a:gd name="connsiteX123" fmla="*/ 6073848 w 12192001"/>
              <a:gd name="connsiteY123" fmla="*/ 2338676 h 2344739"/>
              <a:gd name="connsiteX124" fmla="*/ 6068529 w 12192001"/>
              <a:gd name="connsiteY124" fmla="*/ 2337139 h 2344739"/>
              <a:gd name="connsiteX125" fmla="*/ 6048638 w 12192001"/>
              <a:gd name="connsiteY125" fmla="*/ 2337822 h 2344739"/>
              <a:gd name="connsiteX126" fmla="*/ 6041285 w 12192001"/>
              <a:gd name="connsiteY126" fmla="*/ 2329473 h 2344739"/>
              <a:gd name="connsiteX127" fmla="*/ 6010090 w 12192001"/>
              <a:gd name="connsiteY127" fmla="*/ 2324380 h 2344739"/>
              <a:gd name="connsiteX128" fmla="*/ 5957375 w 12192001"/>
              <a:gd name="connsiteY128" fmla="*/ 2328024 h 2344739"/>
              <a:gd name="connsiteX129" fmla="*/ 5758919 w 12192001"/>
              <a:gd name="connsiteY129" fmla="*/ 2343716 h 2344739"/>
              <a:gd name="connsiteX130" fmla="*/ 5626960 w 12192001"/>
              <a:gd name="connsiteY130" fmla="*/ 2344739 h 2344739"/>
              <a:gd name="connsiteX131" fmla="*/ 5470906 w 12192001"/>
              <a:gd name="connsiteY131" fmla="*/ 2330719 h 2344739"/>
              <a:gd name="connsiteX132" fmla="*/ 5432761 w 12192001"/>
              <a:gd name="connsiteY132" fmla="*/ 2319466 h 2344739"/>
              <a:gd name="connsiteX133" fmla="*/ 5381669 w 12192001"/>
              <a:gd name="connsiteY133" fmla="*/ 2301764 h 2344739"/>
              <a:gd name="connsiteX134" fmla="*/ 5261764 w 12192001"/>
              <a:gd name="connsiteY134" fmla="*/ 2281347 h 2344739"/>
              <a:gd name="connsiteX135" fmla="*/ 5222961 w 12192001"/>
              <a:gd name="connsiteY135" fmla="*/ 2270223 h 2344739"/>
              <a:gd name="connsiteX136" fmla="*/ 5174660 w 12192001"/>
              <a:gd name="connsiteY136" fmla="*/ 2267233 h 2344739"/>
              <a:gd name="connsiteX137" fmla="*/ 5156554 w 12192001"/>
              <a:gd name="connsiteY137" fmla="*/ 2260010 h 2344739"/>
              <a:gd name="connsiteX138" fmla="*/ 5142599 w 12192001"/>
              <a:gd name="connsiteY138" fmla="*/ 2256610 h 2344739"/>
              <a:gd name="connsiteX139" fmla="*/ 5139596 w 12192001"/>
              <a:gd name="connsiteY139" fmla="*/ 2254509 h 2344739"/>
              <a:gd name="connsiteX140" fmla="*/ 5121659 w 12192001"/>
              <a:gd name="connsiteY140" fmla="*/ 2243656 h 2344739"/>
              <a:gd name="connsiteX141" fmla="*/ 5065790 w 12192001"/>
              <a:gd name="connsiteY141" fmla="*/ 2250227 h 2344739"/>
              <a:gd name="connsiteX142" fmla="*/ 5011514 w 12192001"/>
              <a:gd name="connsiteY142" fmla="*/ 2233846 h 2344739"/>
              <a:gd name="connsiteX143" fmla="*/ 4840441 w 12192001"/>
              <a:gd name="connsiteY143" fmla="*/ 2209829 h 2344739"/>
              <a:gd name="connsiteX144" fmla="*/ 4762447 w 12192001"/>
              <a:gd name="connsiteY144" fmla="*/ 2182061 h 2344739"/>
              <a:gd name="connsiteX145" fmla="*/ 4723186 w 12192001"/>
              <a:gd name="connsiteY145" fmla="*/ 2173047 h 2344739"/>
              <a:gd name="connsiteX146" fmla="*/ 4721176 w 12192001"/>
              <a:gd name="connsiteY146" fmla="*/ 2172298 h 2344739"/>
              <a:gd name="connsiteX147" fmla="*/ 4722111 w 12192001"/>
              <a:gd name="connsiteY147" fmla="*/ 2172087 h 2344739"/>
              <a:gd name="connsiteX148" fmla="*/ 4717202 w 12192001"/>
              <a:gd name="connsiteY148" fmla="*/ 2170817 h 2344739"/>
              <a:gd name="connsiteX149" fmla="*/ 4721176 w 12192001"/>
              <a:gd name="connsiteY149" fmla="*/ 2172298 h 2344739"/>
              <a:gd name="connsiteX150" fmla="*/ 4715526 w 12192001"/>
              <a:gd name="connsiteY150" fmla="*/ 2173573 h 2344739"/>
              <a:gd name="connsiteX151" fmla="*/ 4515814 w 12192001"/>
              <a:gd name="connsiteY151" fmla="*/ 2163671 h 2344739"/>
              <a:gd name="connsiteX152" fmla="*/ 4428543 w 12192001"/>
              <a:gd name="connsiteY152" fmla="*/ 2153020 h 2344739"/>
              <a:gd name="connsiteX153" fmla="*/ 4362875 w 12192001"/>
              <a:gd name="connsiteY153" fmla="*/ 2151674 h 2344739"/>
              <a:gd name="connsiteX154" fmla="*/ 4316966 w 12192001"/>
              <a:gd name="connsiteY154" fmla="*/ 2158289 h 2344739"/>
              <a:gd name="connsiteX155" fmla="*/ 4315110 w 12192001"/>
              <a:gd name="connsiteY155" fmla="*/ 2156948 h 2344739"/>
              <a:gd name="connsiteX156" fmla="*/ 4295144 w 12192001"/>
              <a:gd name="connsiteY156" fmla="*/ 2155069 h 2344739"/>
              <a:gd name="connsiteX157" fmla="*/ 4290064 w 12192001"/>
              <a:gd name="connsiteY157" fmla="*/ 2157986 h 2344739"/>
              <a:gd name="connsiteX158" fmla="*/ 4276142 w 12192001"/>
              <a:gd name="connsiteY158" fmla="*/ 2157740 h 2344739"/>
              <a:gd name="connsiteX159" fmla="*/ 4248117 w 12192001"/>
              <a:gd name="connsiteY159" fmla="*/ 2160064 h 2344739"/>
              <a:gd name="connsiteX160" fmla="*/ 4202051 w 12192001"/>
              <a:gd name="connsiteY160" fmla="*/ 2157269 h 2344739"/>
              <a:gd name="connsiteX161" fmla="*/ 4201745 w 12192001"/>
              <a:gd name="connsiteY161" fmla="*/ 2156010 h 2344739"/>
              <a:gd name="connsiteX162" fmla="*/ 4191248 w 12192001"/>
              <a:gd name="connsiteY162" fmla="*/ 2150376 h 2344739"/>
              <a:gd name="connsiteX163" fmla="*/ 4142745 w 12192001"/>
              <a:gd name="connsiteY163" fmla="*/ 2134511 h 2344739"/>
              <a:gd name="connsiteX164" fmla="*/ 4083097 w 12192001"/>
              <a:gd name="connsiteY164" fmla="*/ 2107978 h 2344739"/>
              <a:gd name="connsiteX165" fmla="*/ 4074546 w 12192001"/>
              <a:gd name="connsiteY165" fmla="*/ 2107143 h 2344739"/>
              <a:gd name="connsiteX166" fmla="*/ 4074427 w 12192001"/>
              <a:gd name="connsiteY166" fmla="*/ 2106844 h 2344739"/>
              <a:gd name="connsiteX167" fmla="*/ 4065510 w 12192001"/>
              <a:gd name="connsiteY167" fmla="*/ 2105400 h 2344739"/>
              <a:gd name="connsiteX168" fmla="*/ 4058954 w 12192001"/>
              <a:gd name="connsiteY168" fmla="*/ 2105618 h 2344739"/>
              <a:gd name="connsiteX169" fmla="*/ 4042364 w 12192001"/>
              <a:gd name="connsiteY169" fmla="*/ 2103997 h 2344739"/>
              <a:gd name="connsiteX170" fmla="*/ 4036997 w 12192001"/>
              <a:gd name="connsiteY170" fmla="*/ 2101563 h 2344739"/>
              <a:gd name="connsiteX171" fmla="*/ 4035363 w 12192001"/>
              <a:gd name="connsiteY171" fmla="*/ 2097896 h 2344739"/>
              <a:gd name="connsiteX172" fmla="*/ 4033778 w 12192001"/>
              <a:gd name="connsiteY172" fmla="*/ 2098131 h 2344739"/>
              <a:gd name="connsiteX173" fmla="*/ 4004538 w 12192001"/>
              <a:gd name="connsiteY173" fmla="*/ 2085563 h 2344739"/>
              <a:gd name="connsiteX174" fmla="*/ 3936846 w 12192001"/>
              <a:gd name="connsiteY174" fmla="*/ 2068106 h 2344739"/>
              <a:gd name="connsiteX175" fmla="*/ 3897275 w 12192001"/>
              <a:gd name="connsiteY175" fmla="*/ 2062451 h 2344739"/>
              <a:gd name="connsiteX176" fmla="*/ 3789760 w 12192001"/>
              <a:gd name="connsiteY176" fmla="*/ 2042213 h 2344739"/>
              <a:gd name="connsiteX177" fmla="*/ 3682513 w 12192001"/>
              <a:gd name="connsiteY177" fmla="*/ 2018290 h 2344739"/>
              <a:gd name="connsiteX178" fmla="*/ 3610035 w 12192001"/>
              <a:gd name="connsiteY178" fmla="*/ 1986019 h 2344739"/>
              <a:gd name="connsiteX179" fmla="*/ 3603855 w 12192001"/>
              <a:gd name="connsiteY179" fmla="*/ 1987381 h 2344739"/>
              <a:gd name="connsiteX180" fmla="*/ 3594736 w 12192001"/>
              <a:gd name="connsiteY180" fmla="*/ 1987545 h 2344739"/>
              <a:gd name="connsiteX181" fmla="*/ 3594501 w 12192001"/>
              <a:gd name="connsiteY181" fmla="*/ 1987276 h 2344739"/>
              <a:gd name="connsiteX182" fmla="*/ 3585978 w 12192001"/>
              <a:gd name="connsiteY182" fmla="*/ 1987966 h 2344739"/>
              <a:gd name="connsiteX183" fmla="*/ 3536135 w 12192001"/>
              <a:gd name="connsiteY183" fmla="*/ 1978267 h 2344739"/>
              <a:gd name="connsiteX184" fmla="*/ 3473223 w 12192001"/>
              <a:gd name="connsiteY184" fmla="*/ 1974606 h 2344739"/>
              <a:gd name="connsiteX185" fmla="*/ 3400728 w 12192001"/>
              <a:gd name="connsiteY185" fmla="*/ 1962558 h 2344739"/>
              <a:gd name="connsiteX186" fmla="*/ 3363888 w 12192001"/>
              <a:gd name="connsiteY186" fmla="*/ 1979510 h 2344739"/>
              <a:gd name="connsiteX187" fmla="*/ 3344026 w 12192001"/>
              <a:gd name="connsiteY187" fmla="*/ 1981192 h 2344739"/>
              <a:gd name="connsiteX188" fmla="*/ 3341698 w 12192001"/>
              <a:gd name="connsiteY188" fmla="*/ 1980217 h 2344739"/>
              <a:gd name="connsiteX189" fmla="*/ 3262356 w 12192001"/>
              <a:gd name="connsiteY189" fmla="*/ 1986094 h 2344739"/>
              <a:gd name="connsiteX190" fmla="*/ 3142556 w 12192001"/>
              <a:gd name="connsiteY190" fmla="*/ 1993869 h 2344739"/>
              <a:gd name="connsiteX191" fmla="*/ 3030291 w 12192001"/>
              <a:gd name="connsiteY191" fmla="*/ 1996512 h 2344739"/>
              <a:gd name="connsiteX192" fmla="*/ 2781569 w 12192001"/>
              <a:gd name="connsiteY192" fmla="*/ 2018333 h 2344739"/>
              <a:gd name="connsiteX193" fmla="*/ 2646527 w 12192001"/>
              <a:gd name="connsiteY193" fmla="*/ 2028869 h 2344739"/>
              <a:gd name="connsiteX194" fmla="*/ 2568028 w 12192001"/>
              <a:gd name="connsiteY194" fmla="*/ 2002628 h 2344739"/>
              <a:gd name="connsiteX195" fmla="*/ 2443255 w 12192001"/>
              <a:gd name="connsiteY195" fmla="*/ 2016529 h 2344739"/>
              <a:gd name="connsiteX196" fmla="*/ 2315112 w 12192001"/>
              <a:gd name="connsiteY196" fmla="*/ 2024996 h 2344739"/>
              <a:gd name="connsiteX197" fmla="*/ 2208578 w 12192001"/>
              <a:gd name="connsiteY197" fmla="*/ 2019763 h 2344739"/>
              <a:gd name="connsiteX198" fmla="*/ 2094665 w 12192001"/>
              <a:gd name="connsiteY198" fmla="*/ 2003052 h 2344739"/>
              <a:gd name="connsiteX199" fmla="*/ 1997356 w 12192001"/>
              <a:gd name="connsiteY199" fmla="*/ 1995032 h 2344739"/>
              <a:gd name="connsiteX200" fmla="*/ 1928172 w 12192001"/>
              <a:gd name="connsiteY200" fmla="*/ 2016977 h 2344739"/>
              <a:gd name="connsiteX201" fmla="*/ 1921650 w 12192001"/>
              <a:gd name="connsiteY201" fmla="*/ 2012146 h 2344739"/>
              <a:gd name="connsiteX202" fmla="*/ 1873080 w 12192001"/>
              <a:gd name="connsiteY202" fmla="*/ 2013741 h 2344739"/>
              <a:gd name="connsiteX203" fmla="*/ 1786655 w 12192001"/>
              <a:gd name="connsiteY203" fmla="*/ 2041363 h 2344739"/>
              <a:gd name="connsiteX204" fmla="*/ 1738204 w 12192001"/>
              <a:gd name="connsiteY204" fmla="*/ 2036312 h 2344739"/>
              <a:gd name="connsiteX205" fmla="*/ 1675071 w 12192001"/>
              <a:gd name="connsiteY205" fmla="*/ 2019963 h 2344739"/>
              <a:gd name="connsiteX206" fmla="*/ 1608669 w 12192001"/>
              <a:gd name="connsiteY206" fmla="*/ 2013066 h 2344739"/>
              <a:gd name="connsiteX207" fmla="*/ 1496110 w 12192001"/>
              <a:gd name="connsiteY207" fmla="*/ 1987476 h 2344739"/>
              <a:gd name="connsiteX208" fmla="*/ 1149979 w 12192001"/>
              <a:gd name="connsiteY208" fmla="*/ 1938041 h 2344739"/>
              <a:gd name="connsiteX209" fmla="*/ 858269 w 12192001"/>
              <a:gd name="connsiteY209" fmla="*/ 1928608 h 2344739"/>
              <a:gd name="connsiteX210" fmla="*/ 837540 w 12192001"/>
              <a:gd name="connsiteY210" fmla="*/ 1929821 h 2344739"/>
              <a:gd name="connsiteX211" fmla="*/ 816809 w 12192001"/>
              <a:gd name="connsiteY211" fmla="*/ 1927857 h 2344739"/>
              <a:gd name="connsiteX212" fmla="*/ 811506 w 12192001"/>
              <a:gd name="connsiteY212" fmla="*/ 1930751 h 2344739"/>
              <a:gd name="connsiteX213" fmla="*/ 797041 w 12192001"/>
              <a:gd name="connsiteY213" fmla="*/ 1930446 h 2344739"/>
              <a:gd name="connsiteX214" fmla="*/ 767901 w 12192001"/>
              <a:gd name="connsiteY214" fmla="*/ 1932653 h 2344739"/>
              <a:gd name="connsiteX215" fmla="*/ 763053 w 12192001"/>
              <a:gd name="connsiteY215" fmla="*/ 1930432 h 2344739"/>
              <a:gd name="connsiteX216" fmla="*/ 720047 w 12192001"/>
              <a:gd name="connsiteY216" fmla="*/ 1929661 h 2344739"/>
              <a:gd name="connsiteX217" fmla="*/ 719742 w 12192001"/>
              <a:gd name="connsiteY217" fmla="*/ 1928399 h 2344739"/>
              <a:gd name="connsiteX218" fmla="*/ 708875 w 12192001"/>
              <a:gd name="connsiteY218" fmla="*/ 1922722 h 2344739"/>
              <a:gd name="connsiteX219" fmla="*/ 596792 w 12192001"/>
              <a:gd name="connsiteY219" fmla="*/ 1879864 h 2344739"/>
              <a:gd name="connsiteX220" fmla="*/ 578535 w 12192001"/>
              <a:gd name="connsiteY220" fmla="*/ 1877212 h 2344739"/>
              <a:gd name="connsiteX221" fmla="*/ 571717 w 12192001"/>
              <a:gd name="connsiteY221" fmla="*/ 1877401 h 2344739"/>
              <a:gd name="connsiteX222" fmla="*/ 445099 w 12192001"/>
              <a:gd name="connsiteY222" fmla="*/ 1839371 h 2344739"/>
              <a:gd name="connsiteX223" fmla="*/ 404015 w 12192001"/>
              <a:gd name="connsiteY223" fmla="*/ 1833548 h 2344739"/>
              <a:gd name="connsiteX224" fmla="*/ 292435 w 12192001"/>
              <a:gd name="connsiteY224" fmla="*/ 1812852 h 2344739"/>
              <a:gd name="connsiteX225" fmla="*/ 118381 w 12192001"/>
              <a:gd name="connsiteY225" fmla="*/ 1761047 h 2344739"/>
              <a:gd name="connsiteX226" fmla="*/ 15526 w 12192001"/>
              <a:gd name="connsiteY226" fmla="*/ 1758191 h 2344739"/>
              <a:gd name="connsiteX227" fmla="*/ 2 w 12192001"/>
              <a:gd name="connsiteY227" fmla="*/ 1752722 h 2344739"/>
              <a:gd name="connsiteX228" fmla="*/ 1 w 12192001"/>
              <a:gd name="connsiteY228" fmla="*/ 762497 h 2344739"/>
              <a:gd name="connsiteX229" fmla="*/ 0 w 12192001"/>
              <a:gd name="connsiteY229" fmla="*/ 762497 h 2344739"/>
              <a:gd name="connsiteX230" fmla="*/ 0 w 12192001"/>
              <a:gd name="connsiteY230" fmla="*/ 222213 h 2344739"/>
              <a:gd name="connsiteX231" fmla="*/ 0 w 12192001"/>
              <a:gd name="connsiteY231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218559 w 12192001"/>
              <a:gd name="connsiteY111" fmla="*/ 2156680 h 2344739"/>
              <a:gd name="connsiteX112" fmla="*/ 7201101 w 12192001"/>
              <a:gd name="connsiteY112" fmla="*/ 2161230 h 2344739"/>
              <a:gd name="connsiteX113" fmla="*/ 7197004 w 12192001"/>
              <a:gd name="connsiteY113" fmla="*/ 2166588 h 2344739"/>
              <a:gd name="connsiteX114" fmla="*/ 7170808 w 12192001"/>
              <a:gd name="connsiteY114" fmla="*/ 2171236 h 2344739"/>
              <a:gd name="connsiteX115" fmla="*/ 7096988 w 12192001"/>
              <a:gd name="connsiteY115" fmla="*/ 2183464 h 2344739"/>
              <a:gd name="connsiteX116" fmla="*/ 7018496 w 12192001"/>
              <a:gd name="connsiteY116" fmla="*/ 2183090 h 2344739"/>
              <a:gd name="connsiteX117" fmla="*/ 6904146 w 12192001"/>
              <a:gd name="connsiteY117" fmla="*/ 2212596 h 2344739"/>
              <a:gd name="connsiteX118" fmla="*/ 6708222 w 12192001"/>
              <a:gd name="connsiteY118" fmla="*/ 2240551 h 2344739"/>
              <a:gd name="connsiteX119" fmla="*/ 6549454 w 12192001"/>
              <a:gd name="connsiteY119" fmla="*/ 2269327 h 2344739"/>
              <a:gd name="connsiteX120" fmla="*/ 6317560 w 12192001"/>
              <a:gd name="connsiteY120" fmla="*/ 2316127 h 2344739"/>
              <a:gd name="connsiteX121" fmla="*/ 6168674 w 12192001"/>
              <a:gd name="connsiteY121" fmla="*/ 2318214 h 2344739"/>
              <a:gd name="connsiteX122" fmla="*/ 6073848 w 12192001"/>
              <a:gd name="connsiteY122" fmla="*/ 2338676 h 2344739"/>
              <a:gd name="connsiteX123" fmla="*/ 6068529 w 12192001"/>
              <a:gd name="connsiteY123" fmla="*/ 2337139 h 2344739"/>
              <a:gd name="connsiteX124" fmla="*/ 6048638 w 12192001"/>
              <a:gd name="connsiteY124" fmla="*/ 2337822 h 2344739"/>
              <a:gd name="connsiteX125" fmla="*/ 6041285 w 12192001"/>
              <a:gd name="connsiteY125" fmla="*/ 2329473 h 2344739"/>
              <a:gd name="connsiteX126" fmla="*/ 6010090 w 12192001"/>
              <a:gd name="connsiteY126" fmla="*/ 2324380 h 2344739"/>
              <a:gd name="connsiteX127" fmla="*/ 5957375 w 12192001"/>
              <a:gd name="connsiteY127" fmla="*/ 2328024 h 2344739"/>
              <a:gd name="connsiteX128" fmla="*/ 5758919 w 12192001"/>
              <a:gd name="connsiteY128" fmla="*/ 2343716 h 2344739"/>
              <a:gd name="connsiteX129" fmla="*/ 5626960 w 12192001"/>
              <a:gd name="connsiteY129" fmla="*/ 2344739 h 2344739"/>
              <a:gd name="connsiteX130" fmla="*/ 5470906 w 12192001"/>
              <a:gd name="connsiteY130" fmla="*/ 2330719 h 2344739"/>
              <a:gd name="connsiteX131" fmla="*/ 5432761 w 12192001"/>
              <a:gd name="connsiteY131" fmla="*/ 2319466 h 2344739"/>
              <a:gd name="connsiteX132" fmla="*/ 5381669 w 12192001"/>
              <a:gd name="connsiteY132" fmla="*/ 2301764 h 2344739"/>
              <a:gd name="connsiteX133" fmla="*/ 5261764 w 12192001"/>
              <a:gd name="connsiteY133" fmla="*/ 2281347 h 2344739"/>
              <a:gd name="connsiteX134" fmla="*/ 5222961 w 12192001"/>
              <a:gd name="connsiteY134" fmla="*/ 2270223 h 2344739"/>
              <a:gd name="connsiteX135" fmla="*/ 5174660 w 12192001"/>
              <a:gd name="connsiteY135" fmla="*/ 2267233 h 2344739"/>
              <a:gd name="connsiteX136" fmla="*/ 5156554 w 12192001"/>
              <a:gd name="connsiteY136" fmla="*/ 2260010 h 2344739"/>
              <a:gd name="connsiteX137" fmla="*/ 5142599 w 12192001"/>
              <a:gd name="connsiteY137" fmla="*/ 2256610 h 2344739"/>
              <a:gd name="connsiteX138" fmla="*/ 5139596 w 12192001"/>
              <a:gd name="connsiteY138" fmla="*/ 2254509 h 2344739"/>
              <a:gd name="connsiteX139" fmla="*/ 5121659 w 12192001"/>
              <a:gd name="connsiteY139" fmla="*/ 2243656 h 2344739"/>
              <a:gd name="connsiteX140" fmla="*/ 5065790 w 12192001"/>
              <a:gd name="connsiteY140" fmla="*/ 2250227 h 2344739"/>
              <a:gd name="connsiteX141" fmla="*/ 5011514 w 12192001"/>
              <a:gd name="connsiteY141" fmla="*/ 2233846 h 2344739"/>
              <a:gd name="connsiteX142" fmla="*/ 4840441 w 12192001"/>
              <a:gd name="connsiteY142" fmla="*/ 2209829 h 2344739"/>
              <a:gd name="connsiteX143" fmla="*/ 4762447 w 12192001"/>
              <a:gd name="connsiteY143" fmla="*/ 2182061 h 2344739"/>
              <a:gd name="connsiteX144" fmla="*/ 4723186 w 12192001"/>
              <a:gd name="connsiteY144" fmla="*/ 2173047 h 2344739"/>
              <a:gd name="connsiteX145" fmla="*/ 4721176 w 12192001"/>
              <a:gd name="connsiteY145" fmla="*/ 2172298 h 2344739"/>
              <a:gd name="connsiteX146" fmla="*/ 4722111 w 12192001"/>
              <a:gd name="connsiteY146" fmla="*/ 2172087 h 2344739"/>
              <a:gd name="connsiteX147" fmla="*/ 4717202 w 12192001"/>
              <a:gd name="connsiteY147" fmla="*/ 2170817 h 2344739"/>
              <a:gd name="connsiteX148" fmla="*/ 4721176 w 12192001"/>
              <a:gd name="connsiteY148" fmla="*/ 2172298 h 2344739"/>
              <a:gd name="connsiteX149" fmla="*/ 4715526 w 12192001"/>
              <a:gd name="connsiteY149" fmla="*/ 2173573 h 2344739"/>
              <a:gd name="connsiteX150" fmla="*/ 4515814 w 12192001"/>
              <a:gd name="connsiteY150" fmla="*/ 2163671 h 2344739"/>
              <a:gd name="connsiteX151" fmla="*/ 4428543 w 12192001"/>
              <a:gd name="connsiteY151" fmla="*/ 2153020 h 2344739"/>
              <a:gd name="connsiteX152" fmla="*/ 4362875 w 12192001"/>
              <a:gd name="connsiteY152" fmla="*/ 2151674 h 2344739"/>
              <a:gd name="connsiteX153" fmla="*/ 4316966 w 12192001"/>
              <a:gd name="connsiteY153" fmla="*/ 2158289 h 2344739"/>
              <a:gd name="connsiteX154" fmla="*/ 4315110 w 12192001"/>
              <a:gd name="connsiteY154" fmla="*/ 2156948 h 2344739"/>
              <a:gd name="connsiteX155" fmla="*/ 4295144 w 12192001"/>
              <a:gd name="connsiteY155" fmla="*/ 2155069 h 2344739"/>
              <a:gd name="connsiteX156" fmla="*/ 4290064 w 12192001"/>
              <a:gd name="connsiteY156" fmla="*/ 2157986 h 2344739"/>
              <a:gd name="connsiteX157" fmla="*/ 4276142 w 12192001"/>
              <a:gd name="connsiteY157" fmla="*/ 2157740 h 2344739"/>
              <a:gd name="connsiteX158" fmla="*/ 4248117 w 12192001"/>
              <a:gd name="connsiteY158" fmla="*/ 2160064 h 2344739"/>
              <a:gd name="connsiteX159" fmla="*/ 4202051 w 12192001"/>
              <a:gd name="connsiteY159" fmla="*/ 2157269 h 2344739"/>
              <a:gd name="connsiteX160" fmla="*/ 4201745 w 12192001"/>
              <a:gd name="connsiteY160" fmla="*/ 2156010 h 2344739"/>
              <a:gd name="connsiteX161" fmla="*/ 4191248 w 12192001"/>
              <a:gd name="connsiteY161" fmla="*/ 2150376 h 2344739"/>
              <a:gd name="connsiteX162" fmla="*/ 4142745 w 12192001"/>
              <a:gd name="connsiteY162" fmla="*/ 2134511 h 2344739"/>
              <a:gd name="connsiteX163" fmla="*/ 4083097 w 12192001"/>
              <a:gd name="connsiteY163" fmla="*/ 2107978 h 2344739"/>
              <a:gd name="connsiteX164" fmla="*/ 4074546 w 12192001"/>
              <a:gd name="connsiteY164" fmla="*/ 2107143 h 2344739"/>
              <a:gd name="connsiteX165" fmla="*/ 4074427 w 12192001"/>
              <a:gd name="connsiteY165" fmla="*/ 2106844 h 2344739"/>
              <a:gd name="connsiteX166" fmla="*/ 4065510 w 12192001"/>
              <a:gd name="connsiteY166" fmla="*/ 2105400 h 2344739"/>
              <a:gd name="connsiteX167" fmla="*/ 4058954 w 12192001"/>
              <a:gd name="connsiteY167" fmla="*/ 2105618 h 2344739"/>
              <a:gd name="connsiteX168" fmla="*/ 4042364 w 12192001"/>
              <a:gd name="connsiteY168" fmla="*/ 2103997 h 2344739"/>
              <a:gd name="connsiteX169" fmla="*/ 4036997 w 12192001"/>
              <a:gd name="connsiteY169" fmla="*/ 2101563 h 2344739"/>
              <a:gd name="connsiteX170" fmla="*/ 4035363 w 12192001"/>
              <a:gd name="connsiteY170" fmla="*/ 2097896 h 2344739"/>
              <a:gd name="connsiteX171" fmla="*/ 4033778 w 12192001"/>
              <a:gd name="connsiteY171" fmla="*/ 2098131 h 2344739"/>
              <a:gd name="connsiteX172" fmla="*/ 4004538 w 12192001"/>
              <a:gd name="connsiteY172" fmla="*/ 2085563 h 2344739"/>
              <a:gd name="connsiteX173" fmla="*/ 3936846 w 12192001"/>
              <a:gd name="connsiteY173" fmla="*/ 2068106 h 2344739"/>
              <a:gd name="connsiteX174" fmla="*/ 3897275 w 12192001"/>
              <a:gd name="connsiteY174" fmla="*/ 2062451 h 2344739"/>
              <a:gd name="connsiteX175" fmla="*/ 3789760 w 12192001"/>
              <a:gd name="connsiteY175" fmla="*/ 2042213 h 2344739"/>
              <a:gd name="connsiteX176" fmla="*/ 3682513 w 12192001"/>
              <a:gd name="connsiteY176" fmla="*/ 2018290 h 2344739"/>
              <a:gd name="connsiteX177" fmla="*/ 3610035 w 12192001"/>
              <a:gd name="connsiteY177" fmla="*/ 1986019 h 2344739"/>
              <a:gd name="connsiteX178" fmla="*/ 3603855 w 12192001"/>
              <a:gd name="connsiteY178" fmla="*/ 1987381 h 2344739"/>
              <a:gd name="connsiteX179" fmla="*/ 3594736 w 12192001"/>
              <a:gd name="connsiteY179" fmla="*/ 1987545 h 2344739"/>
              <a:gd name="connsiteX180" fmla="*/ 3594501 w 12192001"/>
              <a:gd name="connsiteY180" fmla="*/ 1987276 h 2344739"/>
              <a:gd name="connsiteX181" fmla="*/ 3585978 w 12192001"/>
              <a:gd name="connsiteY181" fmla="*/ 1987966 h 2344739"/>
              <a:gd name="connsiteX182" fmla="*/ 3536135 w 12192001"/>
              <a:gd name="connsiteY182" fmla="*/ 1978267 h 2344739"/>
              <a:gd name="connsiteX183" fmla="*/ 3473223 w 12192001"/>
              <a:gd name="connsiteY183" fmla="*/ 1974606 h 2344739"/>
              <a:gd name="connsiteX184" fmla="*/ 3400728 w 12192001"/>
              <a:gd name="connsiteY184" fmla="*/ 1962558 h 2344739"/>
              <a:gd name="connsiteX185" fmla="*/ 3363888 w 12192001"/>
              <a:gd name="connsiteY185" fmla="*/ 1979510 h 2344739"/>
              <a:gd name="connsiteX186" fmla="*/ 3344026 w 12192001"/>
              <a:gd name="connsiteY186" fmla="*/ 1981192 h 2344739"/>
              <a:gd name="connsiteX187" fmla="*/ 3341698 w 12192001"/>
              <a:gd name="connsiteY187" fmla="*/ 1980217 h 2344739"/>
              <a:gd name="connsiteX188" fmla="*/ 3262356 w 12192001"/>
              <a:gd name="connsiteY188" fmla="*/ 1986094 h 2344739"/>
              <a:gd name="connsiteX189" fmla="*/ 3142556 w 12192001"/>
              <a:gd name="connsiteY189" fmla="*/ 1993869 h 2344739"/>
              <a:gd name="connsiteX190" fmla="*/ 3030291 w 12192001"/>
              <a:gd name="connsiteY190" fmla="*/ 1996512 h 2344739"/>
              <a:gd name="connsiteX191" fmla="*/ 2781569 w 12192001"/>
              <a:gd name="connsiteY191" fmla="*/ 2018333 h 2344739"/>
              <a:gd name="connsiteX192" fmla="*/ 2646527 w 12192001"/>
              <a:gd name="connsiteY192" fmla="*/ 2028869 h 2344739"/>
              <a:gd name="connsiteX193" fmla="*/ 2568028 w 12192001"/>
              <a:gd name="connsiteY193" fmla="*/ 2002628 h 2344739"/>
              <a:gd name="connsiteX194" fmla="*/ 2443255 w 12192001"/>
              <a:gd name="connsiteY194" fmla="*/ 2016529 h 2344739"/>
              <a:gd name="connsiteX195" fmla="*/ 2315112 w 12192001"/>
              <a:gd name="connsiteY195" fmla="*/ 2024996 h 2344739"/>
              <a:gd name="connsiteX196" fmla="*/ 2208578 w 12192001"/>
              <a:gd name="connsiteY196" fmla="*/ 2019763 h 2344739"/>
              <a:gd name="connsiteX197" fmla="*/ 2094665 w 12192001"/>
              <a:gd name="connsiteY197" fmla="*/ 2003052 h 2344739"/>
              <a:gd name="connsiteX198" fmla="*/ 1997356 w 12192001"/>
              <a:gd name="connsiteY198" fmla="*/ 1995032 h 2344739"/>
              <a:gd name="connsiteX199" fmla="*/ 1928172 w 12192001"/>
              <a:gd name="connsiteY199" fmla="*/ 2016977 h 2344739"/>
              <a:gd name="connsiteX200" fmla="*/ 1921650 w 12192001"/>
              <a:gd name="connsiteY200" fmla="*/ 2012146 h 2344739"/>
              <a:gd name="connsiteX201" fmla="*/ 1873080 w 12192001"/>
              <a:gd name="connsiteY201" fmla="*/ 2013741 h 2344739"/>
              <a:gd name="connsiteX202" fmla="*/ 1786655 w 12192001"/>
              <a:gd name="connsiteY202" fmla="*/ 2041363 h 2344739"/>
              <a:gd name="connsiteX203" fmla="*/ 1738204 w 12192001"/>
              <a:gd name="connsiteY203" fmla="*/ 2036312 h 2344739"/>
              <a:gd name="connsiteX204" fmla="*/ 1675071 w 12192001"/>
              <a:gd name="connsiteY204" fmla="*/ 2019963 h 2344739"/>
              <a:gd name="connsiteX205" fmla="*/ 1608669 w 12192001"/>
              <a:gd name="connsiteY205" fmla="*/ 2013066 h 2344739"/>
              <a:gd name="connsiteX206" fmla="*/ 1496110 w 12192001"/>
              <a:gd name="connsiteY206" fmla="*/ 1987476 h 2344739"/>
              <a:gd name="connsiteX207" fmla="*/ 1149979 w 12192001"/>
              <a:gd name="connsiteY207" fmla="*/ 1938041 h 2344739"/>
              <a:gd name="connsiteX208" fmla="*/ 858269 w 12192001"/>
              <a:gd name="connsiteY208" fmla="*/ 1928608 h 2344739"/>
              <a:gd name="connsiteX209" fmla="*/ 837540 w 12192001"/>
              <a:gd name="connsiteY209" fmla="*/ 1929821 h 2344739"/>
              <a:gd name="connsiteX210" fmla="*/ 816809 w 12192001"/>
              <a:gd name="connsiteY210" fmla="*/ 1927857 h 2344739"/>
              <a:gd name="connsiteX211" fmla="*/ 811506 w 12192001"/>
              <a:gd name="connsiteY211" fmla="*/ 1930751 h 2344739"/>
              <a:gd name="connsiteX212" fmla="*/ 797041 w 12192001"/>
              <a:gd name="connsiteY212" fmla="*/ 1930446 h 2344739"/>
              <a:gd name="connsiteX213" fmla="*/ 767901 w 12192001"/>
              <a:gd name="connsiteY213" fmla="*/ 1932653 h 2344739"/>
              <a:gd name="connsiteX214" fmla="*/ 763053 w 12192001"/>
              <a:gd name="connsiteY214" fmla="*/ 1930432 h 2344739"/>
              <a:gd name="connsiteX215" fmla="*/ 720047 w 12192001"/>
              <a:gd name="connsiteY215" fmla="*/ 1929661 h 2344739"/>
              <a:gd name="connsiteX216" fmla="*/ 719742 w 12192001"/>
              <a:gd name="connsiteY216" fmla="*/ 1928399 h 2344739"/>
              <a:gd name="connsiteX217" fmla="*/ 708875 w 12192001"/>
              <a:gd name="connsiteY217" fmla="*/ 1922722 h 2344739"/>
              <a:gd name="connsiteX218" fmla="*/ 596792 w 12192001"/>
              <a:gd name="connsiteY218" fmla="*/ 1879864 h 2344739"/>
              <a:gd name="connsiteX219" fmla="*/ 578535 w 12192001"/>
              <a:gd name="connsiteY219" fmla="*/ 1877212 h 2344739"/>
              <a:gd name="connsiteX220" fmla="*/ 571717 w 12192001"/>
              <a:gd name="connsiteY220" fmla="*/ 1877401 h 2344739"/>
              <a:gd name="connsiteX221" fmla="*/ 445099 w 12192001"/>
              <a:gd name="connsiteY221" fmla="*/ 1839371 h 2344739"/>
              <a:gd name="connsiteX222" fmla="*/ 404015 w 12192001"/>
              <a:gd name="connsiteY222" fmla="*/ 1833548 h 2344739"/>
              <a:gd name="connsiteX223" fmla="*/ 292435 w 12192001"/>
              <a:gd name="connsiteY223" fmla="*/ 1812852 h 2344739"/>
              <a:gd name="connsiteX224" fmla="*/ 118381 w 12192001"/>
              <a:gd name="connsiteY224" fmla="*/ 1761047 h 2344739"/>
              <a:gd name="connsiteX225" fmla="*/ 15526 w 12192001"/>
              <a:gd name="connsiteY225" fmla="*/ 1758191 h 2344739"/>
              <a:gd name="connsiteX226" fmla="*/ 2 w 12192001"/>
              <a:gd name="connsiteY226" fmla="*/ 1752722 h 2344739"/>
              <a:gd name="connsiteX227" fmla="*/ 1 w 12192001"/>
              <a:gd name="connsiteY227" fmla="*/ 762497 h 2344739"/>
              <a:gd name="connsiteX228" fmla="*/ 0 w 12192001"/>
              <a:gd name="connsiteY228" fmla="*/ 762497 h 2344739"/>
              <a:gd name="connsiteX229" fmla="*/ 0 w 12192001"/>
              <a:gd name="connsiteY229" fmla="*/ 222213 h 2344739"/>
              <a:gd name="connsiteX230" fmla="*/ 0 w 12192001"/>
              <a:gd name="connsiteY230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20047 w 12192001"/>
              <a:gd name="connsiteY213" fmla="*/ 1929661 h 2344739"/>
              <a:gd name="connsiteX214" fmla="*/ 719742 w 12192001"/>
              <a:gd name="connsiteY214" fmla="*/ 1928399 h 2344739"/>
              <a:gd name="connsiteX215" fmla="*/ 708875 w 12192001"/>
              <a:gd name="connsiteY215" fmla="*/ 1922722 h 2344739"/>
              <a:gd name="connsiteX216" fmla="*/ 596792 w 12192001"/>
              <a:gd name="connsiteY216" fmla="*/ 1879864 h 2344739"/>
              <a:gd name="connsiteX217" fmla="*/ 578535 w 12192001"/>
              <a:gd name="connsiteY217" fmla="*/ 1877212 h 2344739"/>
              <a:gd name="connsiteX218" fmla="*/ 571717 w 12192001"/>
              <a:gd name="connsiteY218" fmla="*/ 1877401 h 2344739"/>
              <a:gd name="connsiteX219" fmla="*/ 445099 w 12192001"/>
              <a:gd name="connsiteY219" fmla="*/ 1839371 h 2344739"/>
              <a:gd name="connsiteX220" fmla="*/ 404015 w 12192001"/>
              <a:gd name="connsiteY220" fmla="*/ 1833548 h 2344739"/>
              <a:gd name="connsiteX221" fmla="*/ 292435 w 12192001"/>
              <a:gd name="connsiteY221" fmla="*/ 1812852 h 2344739"/>
              <a:gd name="connsiteX222" fmla="*/ 118381 w 12192001"/>
              <a:gd name="connsiteY222" fmla="*/ 1761047 h 2344739"/>
              <a:gd name="connsiteX223" fmla="*/ 15526 w 12192001"/>
              <a:gd name="connsiteY223" fmla="*/ 1758191 h 2344739"/>
              <a:gd name="connsiteX224" fmla="*/ 2 w 12192001"/>
              <a:gd name="connsiteY224" fmla="*/ 1752722 h 2344739"/>
              <a:gd name="connsiteX225" fmla="*/ 1 w 12192001"/>
              <a:gd name="connsiteY225" fmla="*/ 762497 h 2344739"/>
              <a:gd name="connsiteX226" fmla="*/ 0 w 12192001"/>
              <a:gd name="connsiteY226" fmla="*/ 762497 h 2344739"/>
              <a:gd name="connsiteX227" fmla="*/ 0 w 12192001"/>
              <a:gd name="connsiteY227" fmla="*/ 222213 h 2344739"/>
              <a:gd name="connsiteX228" fmla="*/ 0 w 12192001"/>
              <a:gd name="connsiteY228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67901 w 12192001"/>
              <a:gd name="connsiteY211" fmla="*/ 1932653 h 2344739"/>
              <a:gd name="connsiteX212" fmla="*/ 720047 w 12192001"/>
              <a:gd name="connsiteY212" fmla="*/ 1929661 h 2344739"/>
              <a:gd name="connsiteX213" fmla="*/ 719742 w 12192001"/>
              <a:gd name="connsiteY213" fmla="*/ 1928399 h 2344739"/>
              <a:gd name="connsiteX214" fmla="*/ 708875 w 12192001"/>
              <a:gd name="connsiteY214" fmla="*/ 1922722 h 2344739"/>
              <a:gd name="connsiteX215" fmla="*/ 596792 w 12192001"/>
              <a:gd name="connsiteY215" fmla="*/ 1879864 h 2344739"/>
              <a:gd name="connsiteX216" fmla="*/ 578535 w 12192001"/>
              <a:gd name="connsiteY216" fmla="*/ 1877212 h 2344739"/>
              <a:gd name="connsiteX217" fmla="*/ 571717 w 12192001"/>
              <a:gd name="connsiteY217" fmla="*/ 1877401 h 2344739"/>
              <a:gd name="connsiteX218" fmla="*/ 445099 w 12192001"/>
              <a:gd name="connsiteY218" fmla="*/ 1839371 h 2344739"/>
              <a:gd name="connsiteX219" fmla="*/ 404015 w 12192001"/>
              <a:gd name="connsiteY219" fmla="*/ 1833548 h 2344739"/>
              <a:gd name="connsiteX220" fmla="*/ 292435 w 12192001"/>
              <a:gd name="connsiteY220" fmla="*/ 1812852 h 2344739"/>
              <a:gd name="connsiteX221" fmla="*/ 118381 w 12192001"/>
              <a:gd name="connsiteY221" fmla="*/ 1761047 h 2344739"/>
              <a:gd name="connsiteX222" fmla="*/ 15526 w 12192001"/>
              <a:gd name="connsiteY222" fmla="*/ 1758191 h 2344739"/>
              <a:gd name="connsiteX223" fmla="*/ 2 w 12192001"/>
              <a:gd name="connsiteY223" fmla="*/ 1752722 h 2344739"/>
              <a:gd name="connsiteX224" fmla="*/ 1 w 12192001"/>
              <a:gd name="connsiteY224" fmla="*/ 762497 h 2344739"/>
              <a:gd name="connsiteX225" fmla="*/ 0 w 12192001"/>
              <a:gd name="connsiteY225" fmla="*/ 762497 h 2344739"/>
              <a:gd name="connsiteX226" fmla="*/ 0 w 12192001"/>
              <a:gd name="connsiteY226" fmla="*/ 222213 h 2344739"/>
              <a:gd name="connsiteX227" fmla="*/ 0 w 12192001"/>
              <a:gd name="connsiteY227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762497 h 2344739"/>
              <a:gd name="connsiteX225" fmla="*/ 0 w 12192001"/>
              <a:gd name="connsiteY225" fmla="*/ 222213 h 2344739"/>
              <a:gd name="connsiteX226" fmla="*/ 0 w 12192001"/>
              <a:gd name="connsiteY22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222213 h 2344739"/>
              <a:gd name="connsiteX225" fmla="*/ 0 w 12192001"/>
              <a:gd name="connsiteY225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53521 w 12193149"/>
              <a:gd name="connsiteY90" fmla="*/ 1957169 h 2344739"/>
              <a:gd name="connsiteX91" fmla="*/ 8321252 w 12193149"/>
              <a:gd name="connsiteY91" fmla="*/ 1974587 h 2344739"/>
              <a:gd name="connsiteX92" fmla="*/ 8315581 w 12193149"/>
              <a:gd name="connsiteY92" fmla="*/ 1974913 h 2344739"/>
              <a:gd name="connsiteX93" fmla="*/ 8296322 w 12193149"/>
              <a:gd name="connsiteY93" fmla="*/ 1988808 h 2344739"/>
              <a:gd name="connsiteX94" fmla="*/ 8285424 w 12193149"/>
              <a:gd name="connsiteY94" fmla="*/ 1994631 h 2344739"/>
              <a:gd name="connsiteX95" fmla="*/ 8284298 w 12193149"/>
              <a:gd name="connsiteY95" fmla="*/ 1999074 h 2344739"/>
              <a:gd name="connsiteX96" fmla="*/ 8267224 w 12193149"/>
              <a:gd name="connsiteY96" fmla="*/ 2006249 h 2344739"/>
              <a:gd name="connsiteX97" fmla="*/ 8264525 w 12193149"/>
              <a:gd name="connsiteY97" fmla="*/ 2006019 h 2344739"/>
              <a:gd name="connsiteX98" fmla="*/ 8253181 w 12193149"/>
              <a:gd name="connsiteY98" fmla="*/ 2015862 h 2344739"/>
              <a:gd name="connsiteX99" fmla="*/ 8246982 w 12193149"/>
              <a:gd name="connsiteY99" fmla="*/ 2028854 h 2344739"/>
              <a:gd name="connsiteX100" fmla="*/ 8091420 w 12193149"/>
              <a:gd name="connsiteY100" fmla="*/ 2075015 h 2344739"/>
              <a:gd name="connsiteX101" fmla="*/ 7906555 w 12193149"/>
              <a:gd name="connsiteY101" fmla="*/ 2116988 h 2344739"/>
              <a:gd name="connsiteX102" fmla="*/ 7719893 w 12193149"/>
              <a:gd name="connsiteY102" fmla="*/ 2142703 h 2344739"/>
              <a:gd name="connsiteX103" fmla="*/ 7615495 w 12193149"/>
              <a:gd name="connsiteY103" fmla="*/ 2139232 h 2344739"/>
              <a:gd name="connsiteX104" fmla="*/ 7528691 w 12193149"/>
              <a:gd name="connsiteY104" fmla="*/ 2145060 h 2344739"/>
              <a:gd name="connsiteX105" fmla="*/ 7520719 w 12193149"/>
              <a:gd name="connsiteY105" fmla="*/ 2147613 h 2344739"/>
              <a:gd name="connsiteX106" fmla="*/ 7508559 w 12193149"/>
              <a:gd name="connsiteY106" fmla="*/ 2148948 h 2344739"/>
              <a:gd name="connsiteX107" fmla="*/ 7508188 w 12193149"/>
              <a:gd name="connsiteY107" fmla="*/ 2148621 h 2344739"/>
              <a:gd name="connsiteX108" fmla="*/ 7496943 w 12193149"/>
              <a:gd name="connsiteY108" fmla="*/ 2150573 h 2344739"/>
              <a:gd name="connsiteX109" fmla="*/ 7406539 w 12193149"/>
              <a:gd name="connsiteY109" fmla="*/ 2142468 h 2344739"/>
              <a:gd name="connsiteX110" fmla="*/ 7219707 w 12193149"/>
              <a:gd name="connsiteY110" fmla="*/ 2156680 h 2344739"/>
              <a:gd name="connsiteX111" fmla="*/ 7202249 w 12193149"/>
              <a:gd name="connsiteY111" fmla="*/ 2161230 h 2344739"/>
              <a:gd name="connsiteX112" fmla="*/ 7198152 w 12193149"/>
              <a:gd name="connsiteY112" fmla="*/ 2166588 h 2344739"/>
              <a:gd name="connsiteX113" fmla="*/ 7171956 w 12193149"/>
              <a:gd name="connsiteY113" fmla="*/ 2171236 h 2344739"/>
              <a:gd name="connsiteX114" fmla="*/ 7098136 w 12193149"/>
              <a:gd name="connsiteY114" fmla="*/ 2183464 h 2344739"/>
              <a:gd name="connsiteX115" fmla="*/ 7019644 w 12193149"/>
              <a:gd name="connsiteY115" fmla="*/ 2183090 h 2344739"/>
              <a:gd name="connsiteX116" fmla="*/ 6905294 w 12193149"/>
              <a:gd name="connsiteY116" fmla="*/ 2212596 h 2344739"/>
              <a:gd name="connsiteX117" fmla="*/ 6709370 w 12193149"/>
              <a:gd name="connsiteY117" fmla="*/ 2240551 h 2344739"/>
              <a:gd name="connsiteX118" fmla="*/ 6550602 w 12193149"/>
              <a:gd name="connsiteY118" fmla="*/ 2269327 h 2344739"/>
              <a:gd name="connsiteX119" fmla="*/ 6318708 w 12193149"/>
              <a:gd name="connsiteY119" fmla="*/ 2316127 h 2344739"/>
              <a:gd name="connsiteX120" fmla="*/ 6169822 w 12193149"/>
              <a:gd name="connsiteY120" fmla="*/ 2318214 h 2344739"/>
              <a:gd name="connsiteX121" fmla="*/ 6074996 w 12193149"/>
              <a:gd name="connsiteY121" fmla="*/ 2338676 h 2344739"/>
              <a:gd name="connsiteX122" fmla="*/ 6069677 w 12193149"/>
              <a:gd name="connsiteY122" fmla="*/ 2337139 h 2344739"/>
              <a:gd name="connsiteX123" fmla="*/ 6049786 w 12193149"/>
              <a:gd name="connsiteY123" fmla="*/ 2337822 h 2344739"/>
              <a:gd name="connsiteX124" fmla="*/ 6042433 w 12193149"/>
              <a:gd name="connsiteY124" fmla="*/ 2329473 h 2344739"/>
              <a:gd name="connsiteX125" fmla="*/ 6011238 w 12193149"/>
              <a:gd name="connsiteY125" fmla="*/ 2324380 h 2344739"/>
              <a:gd name="connsiteX126" fmla="*/ 5958523 w 12193149"/>
              <a:gd name="connsiteY126" fmla="*/ 2328024 h 2344739"/>
              <a:gd name="connsiteX127" fmla="*/ 5760067 w 12193149"/>
              <a:gd name="connsiteY127" fmla="*/ 2343716 h 2344739"/>
              <a:gd name="connsiteX128" fmla="*/ 5628108 w 12193149"/>
              <a:gd name="connsiteY128" fmla="*/ 2344739 h 2344739"/>
              <a:gd name="connsiteX129" fmla="*/ 5472054 w 12193149"/>
              <a:gd name="connsiteY129" fmla="*/ 2330719 h 2344739"/>
              <a:gd name="connsiteX130" fmla="*/ 5433909 w 12193149"/>
              <a:gd name="connsiteY130" fmla="*/ 2319466 h 2344739"/>
              <a:gd name="connsiteX131" fmla="*/ 5382817 w 12193149"/>
              <a:gd name="connsiteY131" fmla="*/ 2301764 h 2344739"/>
              <a:gd name="connsiteX132" fmla="*/ 5262912 w 12193149"/>
              <a:gd name="connsiteY132" fmla="*/ 2281347 h 2344739"/>
              <a:gd name="connsiteX133" fmla="*/ 5224109 w 12193149"/>
              <a:gd name="connsiteY133" fmla="*/ 2270223 h 2344739"/>
              <a:gd name="connsiteX134" fmla="*/ 5175808 w 12193149"/>
              <a:gd name="connsiteY134" fmla="*/ 2267233 h 2344739"/>
              <a:gd name="connsiteX135" fmla="*/ 5157702 w 12193149"/>
              <a:gd name="connsiteY135" fmla="*/ 2260010 h 2344739"/>
              <a:gd name="connsiteX136" fmla="*/ 5143747 w 12193149"/>
              <a:gd name="connsiteY136" fmla="*/ 2256610 h 2344739"/>
              <a:gd name="connsiteX137" fmla="*/ 5140744 w 12193149"/>
              <a:gd name="connsiteY137" fmla="*/ 2254509 h 2344739"/>
              <a:gd name="connsiteX138" fmla="*/ 5122807 w 12193149"/>
              <a:gd name="connsiteY138" fmla="*/ 2243656 h 2344739"/>
              <a:gd name="connsiteX139" fmla="*/ 5066938 w 12193149"/>
              <a:gd name="connsiteY139" fmla="*/ 2250227 h 2344739"/>
              <a:gd name="connsiteX140" fmla="*/ 5012662 w 12193149"/>
              <a:gd name="connsiteY140" fmla="*/ 2233846 h 2344739"/>
              <a:gd name="connsiteX141" fmla="*/ 4841589 w 12193149"/>
              <a:gd name="connsiteY141" fmla="*/ 2209829 h 2344739"/>
              <a:gd name="connsiteX142" fmla="*/ 4763595 w 12193149"/>
              <a:gd name="connsiteY142" fmla="*/ 2182061 h 2344739"/>
              <a:gd name="connsiteX143" fmla="*/ 4724334 w 12193149"/>
              <a:gd name="connsiteY143" fmla="*/ 2173047 h 2344739"/>
              <a:gd name="connsiteX144" fmla="*/ 4722324 w 12193149"/>
              <a:gd name="connsiteY144" fmla="*/ 2172298 h 2344739"/>
              <a:gd name="connsiteX145" fmla="*/ 4723259 w 12193149"/>
              <a:gd name="connsiteY145" fmla="*/ 2172087 h 2344739"/>
              <a:gd name="connsiteX146" fmla="*/ 4718350 w 12193149"/>
              <a:gd name="connsiteY146" fmla="*/ 2170817 h 2344739"/>
              <a:gd name="connsiteX147" fmla="*/ 4722324 w 12193149"/>
              <a:gd name="connsiteY147" fmla="*/ 2172298 h 2344739"/>
              <a:gd name="connsiteX148" fmla="*/ 4716674 w 12193149"/>
              <a:gd name="connsiteY148" fmla="*/ 2173573 h 2344739"/>
              <a:gd name="connsiteX149" fmla="*/ 4516962 w 12193149"/>
              <a:gd name="connsiteY149" fmla="*/ 2163671 h 2344739"/>
              <a:gd name="connsiteX150" fmla="*/ 4429691 w 12193149"/>
              <a:gd name="connsiteY150" fmla="*/ 2153020 h 2344739"/>
              <a:gd name="connsiteX151" fmla="*/ 4364023 w 12193149"/>
              <a:gd name="connsiteY151" fmla="*/ 2151674 h 2344739"/>
              <a:gd name="connsiteX152" fmla="*/ 4318114 w 12193149"/>
              <a:gd name="connsiteY152" fmla="*/ 2158289 h 2344739"/>
              <a:gd name="connsiteX153" fmla="*/ 4316258 w 12193149"/>
              <a:gd name="connsiteY153" fmla="*/ 2156948 h 2344739"/>
              <a:gd name="connsiteX154" fmla="*/ 4296292 w 12193149"/>
              <a:gd name="connsiteY154" fmla="*/ 2155069 h 2344739"/>
              <a:gd name="connsiteX155" fmla="*/ 4291212 w 12193149"/>
              <a:gd name="connsiteY155" fmla="*/ 2157986 h 2344739"/>
              <a:gd name="connsiteX156" fmla="*/ 4277290 w 12193149"/>
              <a:gd name="connsiteY156" fmla="*/ 2157740 h 2344739"/>
              <a:gd name="connsiteX157" fmla="*/ 4249265 w 12193149"/>
              <a:gd name="connsiteY157" fmla="*/ 2160064 h 2344739"/>
              <a:gd name="connsiteX158" fmla="*/ 4203199 w 12193149"/>
              <a:gd name="connsiteY158" fmla="*/ 2157269 h 2344739"/>
              <a:gd name="connsiteX159" fmla="*/ 4202893 w 12193149"/>
              <a:gd name="connsiteY159" fmla="*/ 2156010 h 2344739"/>
              <a:gd name="connsiteX160" fmla="*/ 4192396 w 12193149"/>
              <a:gd name="connsiteY160" fmla="*/ 2150376 h 2344739"/>
              <a:gd name="connsiteX161" fmla="*/ 4143893 w 12193149"/>
              <a:gd name="connsiteY161" fmla="*/ 2134511 h 2344739"/>
              <a:gd name="connsiteX162" fmla="*/ 4084245 w 12193149"/>
              <a:gd name="connsiteY162" fmla="*/ 2107978 h 2344739"/>
              <a:gd name="connsiteX163" fmla="*/ 4075694 w 12193149"/>
              <a:gd name="connsiteY163" fmla="*/ 2107143 h 2344739"/>
              <a:gd name="connsiteX164" fmla="*/ 4075575 w 12193149"/>
              <a:gd name="connsiteY164" fmla="*/ 2106844 h 2344739"/>
              <a:gd name="connsiteX165" fmla="*/ 4066658 w 12193149"/>
              <a:gd name="connsiteY165" fmla="*/ 2105400 h 2344739"/>
              <a:gd name="connsiteX166" fmla="*/ 4060102 w 12193149"/>
              <a:gd name="connsiteY166" fmla="*/ 2105618 h 2344739"/>
              <a:gd name="connsiteX167" fmla="*/ 4043512 w 12193149"/>
              <a:gd name="connsiteY167" fmla="*/ 2103997 h 2344739"/>
              <a:gd name="connsiteX168" fmla="*/ 4038145 w 12193149"/>
              <a:gd name="connsiteY168" fmla="*/ 2101563 h 2344739"/>
              <a:gd name="connsiteX169" fmla="*/ 4036511 w 12193149"/>
              <a:gd name="connsiteY169" fmla="*/ 2097896 h 2344739"/>
              <a:gd name="connsiteX170" fmla="*/ 4034926 w 12193149"/>
              <a:gd name="connsiteY170" fmla="*/ 2098131 h 2344739"/>
              <a:gd name="connsiteX171" fmla="*/ 4005686 w 12193149"/>
              <a:gd name="connsiteY171" fmla="*/ 2085563 h 2344739"/>
              <a:gd name="connsiteX172" fmla="*/ 3937994 w 12193149"/>
              <a:gd name="connsiteY172" fmla="*/ 2068106 h 2344739"/>
              <a:gd name="connsiteX173" fmla="*/ 3898423 w 12193149"/>
              <a:gd name="connsiteY173" fmla="*/ 2062451 h 2344739"/>
              <a:gd name="connsiteX174" fmla="*/ 3790908 w 12193149"/>
              <a:gd name="connsiteY174" fmla="*/ 2042213 h 2344739"/>
              <a:gd name="connsiteX175" fmla="*/ 3683661 w 12193149"/>
              <a:gd name="connsiteY175" fmla="*/ 2018290 h 2344739"/>
              <a:gd name="connsiteX176" fmla="*/ 3611183 w 12193149"/>
              <a:gd name="connsiteY176" fmla="*/ 1986019 h 2344739"/>
              <a:gd name="connsiteX177" fmla="*/ 3605003 w 12193149"/>
              <a:gd name="connsiteY177" fmla="*/ 1987381 h 2344739"/>
              <a:gd name="connsiteX178" fmla="*/ 3595884 w 12193149"/>
              <a:gd name="connsiteY178" fmla="*/ 1987545 h 2344739"/>
              <a:gd name="connsiteX179" fmla="*/ 3595649 w 12193149"/>
              <a:gd name="connsiteY179" fmla="*/ 1987276 h 2344739"/>
              <a:gd name="connsiteX180" fmla="*/ 3587126 w 12193149"/>
              <a:gd name="connsiteY180" fmla="*/ 1987966 h 2344739"/>
              <a:gd name="connsiteX181" fmla="*/ 3537283 w 12193149"/>
              <a:gd name="connsiteY181" fmla="*/ 1978267 h 2344739"/>
              <a:gd name="connsiteX182" fmla="*/ 3474371 w 12193149"/>
              <a:gd name="connsiteY182" fmla="*/ 1974606 h 2344739"/>
              <a:gd name="connsiteX183" fmla="*/ 3401876 w 12193149"/>
              <a:gd name="connsiteY183" fmla="*/ 1962558 h 2344739"/>
              <a:gd name="connsiteX184" fmla="*/ 3365036 w 12193149"/>
              <a:gd name="connsiteY184" fmla="*/ 1979510 h 2344739"/>
              <a:gd name="connsiteX185" fmla="*/ 3345174 w 12193149"/>
              <a:gd name="connsiteY185" fmla="*/ 1981192 h 2344739"/>
              <a:gd name="connsiteX186" fmla="*/ 3342846 w 12193149"/>
              <a:gd name="connsiteY186" fmla="*/ 1980217 h 2344739"/>
              <a:gd name="connsiteX187" fmla="*/ 3263504 w 12193149"/>
              <a:gd name="connsiteY187" fmla="*/ 1986094 h 2344739"/>
              <a:gd name="connsiteX188" fmla="*/ 3143704 w 12193149"/>
              <a:gd name="connsiteY188" fmla="*/ 1993869 h 2344739"/>
              <a:gd name="connsiteX189" fmla="*/ 3031439 w 12193149"/>
              <a:gd name="connsiteY189" fmla="*/ 1996512 h 2344739"/>
              <a:gd name="connsiteX190" fmla="*/ 2782717 w 12193149"/>
              <a:gd name="connsiteY190" fmla="*/ 2018333 h 2344739"/>
              <a:gd name="connsiteX191" fmla="*/ 2647675 w 12193149"/>
              <a:gd name="connsiteY191" fmla="*/ 2028869 h 2344739"/>
              <a:gd name="connsiteX192" fmla="*/ 2569176 w 12193149"/>
              <a:gd name="connsiteY192" fmla="*/ 2002628 h 2344739"/>
              <a:gd name="connsiteX193" fmla="*/ 2444403 w 12193149"/>
              <a:gd name="connsiteY193" fmla="*/ 2016529 h 2344739"/>
              <a:gd name="connsiteX194" fmla="*/ 2316260 w 12193149"/>
              <a:gd name="connsiteY194" fmla="*/ 2024996 h 2344739"/>
              <a:gd name="connsiteX195" fmla="*/ 2209726 w 12193149"/>
              <a:gd name="connsiteY195" fmla="*/ 2019763 h 2344739"/>
              <a:gd name="connsiteX196" fmla="*/ 2095813 w 12193149"/>
              <a:gd name="connsiteY196" fmla="*/ 2003052 h 2344739"/>
              <a:gd name="connsiteX197" fmla="*/ 1998504 w 12193149"/>
              <a:gd name="connsiteY197" fmla="*/ 1995032 h 2344739"/>
              <a:gd name="connsiteX198" fmla="*/ 1929320 w 12193149"/>
              <a:gd name="connsiteY198" fmla="*/ 2016977 h 2344739"/>
              <a:gd name="connsiteX199" fmla="*/ 1922798 w 12193149"/>
              <a:gd name="connsiteY199" fmla="*/ 2012146 h 2344739"/>
              <a:gd name="connsiteX200" fmla="*/ 1874228 w 12193149"/>
              <a:gd name="connsiteY200" fmla="*/ 2013741 h 2344739"/>
              <a:gd name="connsiteX201" fmla="*/ 1787803 w 12193149"/>
              <a:gd name="connsiteY201" fmla="*/ 2041363 h 2344739"/>
              <a:gd name="connsiteX202" fmla="*/ 1739352 w 12193149"/>
              <a:gd name="connsiteY202" fmla="*/ 2036312 h 2344739"/>
              <a:gd name="connsiteX203" fmla="*/ 1676219 w 12193149"/>
              <a:gd name="connsiteY203" fmla="*/ 2019963 h 2344739"/>
              <a:gd name="connsiteX204" fmla="*/ 1609817 w 12193149"/>
              <a:gd name="connsiteY204" fmla="*/ 2013066 h 2344739"/>
              <a:gd name="connsiteX205" fmla="*/ 1497258 w 12193149"/>
              <a:gd name="connsiteY205" fmla="*/ 1987476 h 2344739"/>
              <a:gd name="connsiteX206" fmla="*/ 1151127 w 12193149"/>
              <a:gd name="connsiteY206" fmla="*/ 1938041 h 2344739"/>
              <a:gd name="connsiteX207" fmla="*/ 859417 w 12193149"/>
              <a:gd name="connsiteY207" fmla="*/ 1928608 h 2344739"/>
              <a:gd name="connsiteX208" fmla="*/ 838688 w 12193149"/>
              <a:gd name="connsiteY208" fmla="*/ 1929821 h 2344739"/>
              <a:gd name="connsiteX209" fmla="*/ 817957 w 12193149"/>
              <a:gd name="connsiteY209" fmla="*/ 1927857 h 2344739"/>
              <a:gd name="connsiteX210" fmla="*/ 812654 w 12193149"/>
              <a:gd name="connsiteY210" fmla="*/ 1930751 h 2344739"/>
              <a:gd name="connsiteX211" fmla="*/ 721195 w 12193149"/>
              <a:gd name="connsiteY211" fmla="*/ 1929661 h 2344739"/>
              <a:gd name="connsiteX212" fmla="*/ 720890 w 12193149"/>
              <a:gd name="connsiteY212" fmla="*/ 1928399 h 2344739"/>
              <a:gd name="connsiteX213" fmla="*/ 710023 w 12193149"/>
              <a:gd name="connsiteY213" fmla="*/ 1922722 h 2344739"/>
              <a:gd name="connsiteX214" fmla="*/ 597940 w 12193149"/>
              <a:gd name="connsiteY214" fmla="*/ 1879864 h 2344739"/>
              <a:gd name="connsiteX215" fmla="*/ 579683 w 12193149"/>
              <a:gd name="connsiteY215" fmla="*/ 1877212 h 2344739"/>
              <a:gd name="connsiteX216" fmla="*/ 572865 w 12193149"/>
              <a:gd name="connsiteY216" fmla="*/ 1877401 h 2344739"/>
              <a:gd name="connsiteX217" fmla="*/ 446247 w 12193149"/>
              <a:gd name="connsiteY217" fmla="*/ 1839371 h 2344739"/>
              <a:gd name="connsiteX218" fmla="*/ 405163 w 12193149"/>
              <a:gd name="connsiteY218" fmla="*/ 1833548 h 2344739"/>
              <a:gd name="connsiteX219" fmla="*/ 293583 w 12193149"/>
              <a:gd name="connsiteY219" fmla="*/ 1812852 h 2344739"/>
              <a:gd name="connsiteX220" fmla="*/ 119529 w 12193149"/>
              <a:gd name="connsiteY220" fmla="*/ 1761047 h 2344739"/>
              <a:gd name="connsiteX221" fmla="*/ 16674 w 12193149"/>
              <a:gd name="connsiteY221" fmla="*/ 1758191 h 2344739"/>
              <a:gd name="connsiteX222" fmla="*/ 1150 w 12193149"/>
              <a:gd name="connsiteY222" fmla="*/ 1752722 h 2344739"/>
              <a:gd name="connsiteX223" fmla="*/ 1148 w 12193149"/>
              <a:gd name="connsiteY223" fmla="*/ 222213 h 2344739"/>
              <a:gd name="connsiteX224" fmla="*/ 1148 w 12193149"/>
              <a:gd name="connsiteY224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21252 w 12193149"/>
              <a:gd name="connsiteY90" fmla="*/ 1974587 h 2344739"/>
              <a:gd name="connsiteX91" fmla="*/ 8315581 w 12193149"/>
              <a:gd name="connsiteY91" fmla="*/ 1974913 h 2344739"/>
              <a:gd name="connsiteX92" fmla="*/ 8296322 w 12193149"/>
              <a:gd name="connsiteY92" fmla="*/ 1988808 h 2344739"/>
              <a:gd name="connsiteX93" fmla="*/ 8285424 w 12193149"/>
              <a:gd name="connsiteY93" fmla="*/ 1994631 h 2344739"/>
              <a:gd name="connsiteX94" fmla="*/ 8284298 w 12193149"/>
              <a:gd name="connsiteY94" fmla="*/ 1999074 h 2344739"/>
              <a:gd name="connsiteX95" fmla="*/ 8267224 w 12193149"/>
              <a:gd name="connsiteY95" fmla="*/ 2006249 h 2344739"/>
              <a:gd name="connsiteX96" fmla="*/ 8264525 w 12193149"/>
              <a:gd name="connsiteY96" fmla="*/ 2006019 h 2344739"/>
              <a:gd name="connsiteX97" fmla="*/ 8253181 w 12193149"/>
              <a:gd name="connsiteY97" fmla="*/ 2015862 h 2344739"/>
              <a:gd name="connsiteX98" fmla="*/ 8246982 w 12193149"/>
              <a:gd name="connsiteY98" fmla="*/ 2028854 h 2344739"/>
              <a:gd name="connsiteX99" fmla="*/ 8091420 w 12193149"/>
              <a:gd name="connsiteY99" fmla="*/ 2075015 h 2344739"/>
              <a:gd name="connsiteX100" fmla="*/ 7906555 w 12193149"/>
              <a:gd name="connsiteY100" fmla="*/ 2116988 h 2344739"/>
              <a:gd name="connsiteX101" fmla="*/ 7719893 w 12193149"/>
              <a:gd name="connsiteY101" fmla="*/ 2142703 h 2344739"/>
              <a:gd name="connsiteX102" fmla="*/ 7615495 w 12193149"/>
              <a:gd name="connsiteY102" fmla="*/ 2139232 h 2344739"/>
              <a:gd name="connsiteX103" fmla="*/ 7528691 w 12193149"/>
              <a:gd name="connsiteY103" fmla="*/ 2145060 h 2344739"/>
              <a:gd name="connsiteX104" fmla="*/ 7520719 w 12193149"/>
              <a:gd name="connsiteY104" fmla="*/ 2147613 h 2344739"/>
              <a:gd name="connsiteX105" fmla="*/ 7508559 w 12193149"/>
              <a:gd name="connsiteY105" fmla="*/ 2148948 h 2344739"/>
              <a:gd name="connsiteX106" fmla="*/ 7508188 w 12193149"/>
              <a:gd name="connsiteY106" fmla="*/ 2148621 h 2344739"/>
              <a:gd name="connsiteX107" fmla="*/ 7496943 w 12193149"/>
              <a:gd name="connsiteY107" fmla="*/ 2150573 h 2344739"/>
              <a:gd name="connsiteX108" fmla="*/ 7406539 w 12193149"/>
              <a:gd name="connsiteY108" fmla="*/ 2142468 h 2344739"/>
              <a:gd name="connsiteX109" fmla="*/ 7219707 w 12193149"/>
              <a:gd name="connsiteY109" fmla="*/ 2156680 h 2344739"/>
              <a:gd name="connsiteX110" fmla="*/ 7202249 w 12193149"/>
              <a:gd name="connsiteY110" fmla="*/ 2161230 h 2344739"/>
              <a:gd name="connsiteX111" fmla="*/ 7198152 w 12193149"/>
              <a:gd name="connsiteY111" fmla="*/ 2166588 h 2344739"/>
              <a:gd name="connsiteX112" fmla="*/ 7171956 w 12193149"/>
              <a:gd name="connsiteY112" fmla="*/ 2171236 h 2344739"/>
              <a:gd name="connsiteX113" fmla="*/ 7098136 w 12193149"/>
              <a:gd name="connsiteY113" fmla="*/ 2183464 h 2344739"/>
              <a:gd name="connsiteX114" fmla="*/ 7019644 w 12193149"/>
              <a:gd name="connsiteY114" fmla="*/ 2183090 h 2344739"/>
              <a:gd name="connsiteX115" fmla="*/ 6905294 w 12193149"/>
              <a:gd name="connsiteY115" fmla="*/ 2212596 h 2344739"/>
              <a:gd name="connsiteX116" fmla="*/ 6709370 w 12193149"/>
              <a:gd name="connsiteY116" fmla="*/ 2240551 h 2344739"/>
              <a:gd name="connsiteX117" fmla="*/ 6550602 w 12193149"/>
              <a:gd name="connsiteY117" fmla="*/ 2269327 h 2344739"/>
              <a:gd name="connsiteX118" fmla="*/ 6318708 w 12193149"/>
              <a:gd name="connsiteY118" fmla="*/ 2316127 h 2344739"/>
              <a:gd name="connsiteX119" fmla="*/ 6169822 w 12193149"/>
              <a:gd name="connsiteY119" fmla="*/ 2318214 h 2344739"/>
              <a:gd name="connsiteX120" fmla="*/ 6074996 w 12193149"/>
              <a:gd name="connsiteY120" fmla="*/ 2338676 h 2344739"/>
              <a:gd name="connsiteX121" fmla="*/ 6069677 w 12193149"/>
              <a:gd name="connsiteY121" fmla="*/ 2337139 h 2344739"/>
              <a:gd name="connsiteX122" fmla="*/ 6049786 w 12193149"/>
              <a:gd name="connsiteY122" fmla="*/ 2337822 h 2344739"/>
              <a:gd name="connsiteX123" fmla="*/ 6042433 w 12193149"/>
              <a:gd name="connsiteY123" fmla="*/ 2329473 h 2344739"/>
              <a:gd name="connsiteX124" fmla="*/ 6011238 w 12193149"/>
              <a:gd name="connsiteY124" fmla="*/ 2324380 h 2344739"/>
              <a:gd name="connsiteX125" fmla="*/ 5958523 w 12193149"/>
              <a:gd name="connsiteY125" fmla="*/ 2328024 h 2344739"/>
              <a:gd name="connsiteX126" fmla="*/ 5760067 w 12193149"/>
              <a:gd name="connsiteY126" fmla="*/ 2343716 h 2344739"/>
              <a:gd name="connsiteX127" fmla="*/ 5628108 w 12193149"/>
              <a:gd name="connsiteY127" fmla="*/ 2344739 h 2344739"/>
              <a:gd name="connsiteX128" fmla="*/ 5472054 w 12193149"/>
              <a:gd name="connsiteY128" fmla="*/ 2330719 h 2344739"/>
              <a:gd name="connsiteX129" fmla="*/ 5433909 w 12193149"/>
              <a:gd name="connsiteY129" fmla="*/ 2319466 h 2344739"/>
              <a:gd name="connsiteX130" fmla="*/ 5382817 w 12193149"/>
              <a:gd name="connsiteY130" fmla="*/ 2301764 h 2344739"/>
              <a:gd name="connsiteX131" fmla="*/ 5262912 w 12193149"/>
              <a:gd name="connsiteY131" fmla="*/ 2281347 h 2344739"/>
              <a:gd name="connsiteX132" fmla="*/ 5224109 w 12193149"/>
              <a:gd name="connsiteY132" fmla="*/ 2270223 h 2344739"/>
              <a:gd name="connsiteX133" fmla="*/ 5175808 w 12193149"/>
              <a:gd name="connsiteY133" fmla="*/ 2267233 h 2344739"/>
              <a:gd name="connsiteX134" fmla="*/ 5157702 w 12193149"/>
              <a:gd name="connsiteY134" fmla="*/ 2260010 h 2344739"/>
              <a:gd name="connsiteX135" fmla="*/ 5143747 w 12193149"/>
              <a:gd name="connsiteY135" fmla="*/ 2256610 h 2344739"/>
              <a:gd name="connsiteX136" fmla="*/ 5140744 w 12193149"/>
              <a:gd name="connsiteY136" fmla="*/ 2254509 h 2344739"/>
              <a:gd name="connsiteX137" fmla="*/ 5122807 w 12193149"/>
              <a:gd name="connsiteY137" fmla="*/ 2243656 h 2344739"/>
              <a:gd name="connsiteX138" fmla="*/ 5066938 w 12193149"/>
              <a:gd name="connsiteY138" fmla="*/ 2250227 h 2344739"/>
              <a:gd name="connsiteX139" fmla="*/ 5012662 w 12193149"/>
              <a:gd name="connsiteY139" fmla="*/ 2233846 h 2344739"/>
              <a:gd name="connsiteX140" fmla="*/ 4841589 w 12193149"/>
              <a:gd name="connsiteY140" fmla="*/ 2209829 h 2344739"/>
              <a:gd name="connsiteX141" fmla="*/ 4763595 w 12193149"/>
              <a:gd name="connsiteY141" fmla="*/ 2182061 h 2344739"/>
              <a:gd name="connsiteX142" fmla="*/ 4724334 w 12193149"/>
              <a:gd name="connsiteY142" fmla="*/ 2173047 h 2344739"/>
              <a:gd name="connsiteX143" fmla="*/ 4722324 w 12193149"/>
              <a:gd name="connsiteY143" fmla="*/ 2172298 h 2344739"/>
              <a:gd name="connsiteX144" fmla="*/ 4723259 w 12193149"/>
              <a:gd name="connsiteY144" fmla="*/ 2172087 h 2344739"/>
              <a:gd name="connsiteX145" fmla="*/ 4718350 w 12193149"/>
              <a:gd name="connsiteY145" fmla="*/ 2170817 h 2344739"/>
              <a:gd name="connsiteX146" fmla="*/ 4722324 w 12193149"/>
              <a:gd name="connsiteY146" fmla="*/ 2172298 h 2344739"/>
              <a:gd name="connsiteX147" fmla="*/ 4716674 w 12193149"/>
              <a:gd name="connsiteY147" fmla="*/ 2173573 h 2344739"/>
              <a:gd name="connsiteX148" fmla="*/ 4516962 w 12193149"/>
              <a:gd name="connsiteY148" fmla="*/ 2163671 h 2344739"/>
              <a:gd name="connsiteX149" fmla="*/ 4429691 w 12193149"/>
              <a:gd name="connsiteY149" fmla="*/ 2153020 h 2344739"/>
              <a:gd name="connsiteX150" fmla="*/ 4364023 w 12193149"/>
              <a:gd name="connsiteY150" fmla="*/ 2151674 h 2344739"/>
              <a:gd name="connsiteX151" fmla="*/ 4318114 w 12193149"/>
              <a:gd name="connsiteY151" fmla="*/ 2158289 h 2344739"/>
              <a:gd name="connsiteX152" fmla="*/ 4316258 w 12193149"/>
              <a:gd name="connsiteY152" fmla="*/ 2156948 h 2344739"/>
              <a:gd name="connsiteX153" fmla="*/ 4296292 w 12193149"/>
              <a:gd name="connsiteY153" fmla="*/ 2155069 h 2344739"/>
              <a:gd name="connsiteX154" fmla="*/ 4291212 w 12193149"/>
              <a:gd name="connsiteY154" fmla="*/ 2157986 h 2344739"/>
              <a:gd name="connsiteX155" fmla="*/ 4277290 w 12193149"/>
              <a:gd name="connsiteY155" fmla="*/ 2157740 h 2344739"/>
              <a:gd name="connsiteX156" fmla="*/ 4249265 w 12193149"/>
              <a:gd name="connsiteY156" fmla="*/ 2160064 h 2344739"/>
              <a:gd name="connsiteX157" fmla="*/ 4203199 w 12193149"/>
              <a:gd name="connsiteY157" fmla="*/ 2157269 h 2344739"/>
              <a:gd name="connsiteX158" fmla="*/ 4202893 w 12193149"/>
              <a:gd name="connsiteY158" fmla="*/ 2156010 h 2344739"/>
              <a:gd name="connsiteX159" fmla="*/ 4192396 w 12193149"/>
              <a:gd name="connsiteY159" fmla="*/ 2150376 h 2344739"/>
              <a:gd name="connsiteX160" fmla="*/ 4143893 w 12193149"/>
              <a:gd name="connsiteY160" fmla="*/ 2134511 h 2344739"/>
              <a:gd name="connsiteX161" fmla="*/ 4084245 w 12193149"/>
              <a:gd name="connsiteY161" fmla="*/ 2107978 h 2344739"/>
              <a:gd name="connsiteX162" fmla="*/ 4075694 w 12193149"/>
              <a:gd name="connsiteY162" fmla="*/ 2107143 h 2344739"/>
              <a:gd name="connsiteX163" fmla="*/ 4075575 w 12193149"/>
              <a:gd name="connsiteY163" fmla="*/ 2106844 h 2344739"/>
              <a:gd name="connsiteX164" fmla="*/ 4066658 w 12193149"/>
              <a:gd name="connsiteY164" fmla="*/ 2105400 h 2344739"/>
              <a:gd name="connsiteX165" fmla="*/ 4060102 w 12193149"/>
              <a:gd name="connsiteY165" fmla="*/ 2105618 h 2344739"/>
              <a:gd name="connsiteX166" fmla="*/ 4043512 w 12193149"/>
              <a:gd name="connsiteY166" fmla="*/ 2103997 h 2344739"/>
              <a:gd name="connsiteX167" fmla="*/ 4038145 w 12193149"/>
              <a:gd name="connsiteY167" fmla="*/ 2101563 h 2344739"/>
              <a:gd name="connsiteX168" fmla="*/ 4036511 w 12193149"/>
              <a:gd name="connsiteY168" fmla="*/ 2097896 h 2344739"/>
              <a:gd name="connsiteX169" fmla="*/ 4034926 w 12193149"/>
              <a:gd name="connsiteY169" fmla="*/ 2098131 h 2344739"/>
              <a:gd name="connsiteX170" fmla="*/ 4005686 w 12193149"/>
              <a:gd name="connsiteY170" fmla="*/ 2085563 h 2344739"/>
              <a:gd name="connsiteX171" fmla="*/ 3937994 w 12193149"/>
              <a:gd name="connsiteY171" fmla="*/ 2068106 h 2344739"/>
              <a:gd name="connsiteX172" fmla="*/ 3898423 w 12193149"/>
              <a:gd name="connsiteY172" fmla="*/ 2062451 h 2344739"/>
              <a:gd name="connsiteX173" fmla="*/ 3790908 w 12193149"/>
              <a:gd name="connsiteY173" fmla="*/ 2042213 h 2344739"/>
              <a:gd name="connsiteX174" fmla="*/ 3683661 w 12193149"/>
              <a:gd name="connsiteY174" fmla="*/ 2018290 h 2344739"/>
              <a:gd name="connsiteX175" fmla="*/ 3611183 w 12193149"/>
              <a:gd name="connsiteY175" fmla="*/ 1986019 h 2344739"/>
              <a:gd name="connsiteX176" fmla="*/ 3605003 w 12193149"/>
              <a:gd name="connsiteY176" fmla="*/ 1987381 h 2344739"/>
              <a:gd name="connsiteX177" fmla="*/ 3595884 w 12193149"/>
              <a:gd name="connsiteY177" fmla="*/ 1987545 h 2344739"/>
              <a:gd name="connsiteX178" fmla="*/ 3595649 w 12193149"/>
              <a:gd name="connsiteY178" fmla="*/ 1987276 h 2344739"/>
              <a:gd name="connsiteX179" fmla="*/ 3587126 w 12193149"/>
              <a:gd name="connsiteY179" fmla="*/ 1987966 h 2344739"/>
              <a:gd name="connsiteX180" fmla="*/ 3537283 w 12193149"/>
              <a:gd name="connsiteY180" fmla="*/ 1978267 h 2344739"/>
              <a:gd name="connsiteX181" fmla="*/ 3474371 w 12193149"/>
              <a:gd name="connsiteY181" fmla="*/ 1974606 h 2344739"/>
              <a:gd name="connsiteX182" fmla="*/ 3401876 w 12193149"/>
              <a:gd name="connsiteY182" fmla="*/ 1962558 h 2344739"/>
              <a:gd name="connsiteX183" fmla="*/ 3365036 w 12193149"/>
              <a:gd name="connsiteY183" fmla="*/ 1979510 h 2344739"/>
              <a:gd name="connsiteX184" fmla="*/ 3345174 w 12193149"/>
              <a:gd name="connsiteY184" fmla="*/ 1981192 h 2344739"/>
              <a:gd name="connsiteX185" fmla="*/ 3342846 w 12193149"/>
              <a:gd name="connsiteY185" fmla="*/ 1980217 h 2344739"/>
              <a:gd name="connsiteX186" fmla="*/ 3263504 w 12193149"/>
              <a:gd name="connsiteY186" fmla="*/ 1986094 h 2344739"/>
              <a:gd name="connsiteX187" fmla="*/ 3143704 w 12193149"/>
              <a:gd name="connsiteY187" fmla="*/ 1993869 h 2344739"/>
              <a:gd name="connsiteX188" fmla="*/ 3031439 w 12193149"/>
              <a:gd name="connsiteY188" fmla="*/ 1996512 h 2344739"/>
              <a:gd name="connsiteX189" fmla="*/ 2782717 w 12193149"/>
              <a:gd name="connsiteY189" fmla="*/ 2018333 h 2344739"/>
              <a:gd name="connsiteX190" fmla="*/ 2647675 w 12193149"/>
              <a:gd name="connsiteY190" fmla="*/ 2028869 h 2344739"/>
              <a:gd name="connsiteX191" fmla="*/ 2569176 w 12193149"/>
              <a:gd name="connsiteY191" fmla="*/ 2002628 h 2344739"/>
              <a:gd name="connsiteX192" fmla="*/ 2444403 w 12193149"/>
              <a:gd name="connsiteY192" fmla="*/ 2016529 h 2344739"/>
              <a:gd name="connsiteX193" fmla="*/ 2316260 w 12193149"/>
              <a:gd name="connsiteY193" fmla="*/ 2024996 h 2344739"/>
              <a:gd name="connsiteX194" fmla="*/ 2209726 w 12193149"/>
              <a:gd name="connsiteY194" fmla="*/ 2019763 h 2344739"/>
              <a:gd name="connsiteX195" fmla="*/ 2095813 w 12193149"/>
              <a:gd name="connsiteY195" fmla="*/ 2003052 h 2344739"/>
              <a:gd name="connsiteX196" fmla="*/ 1998504 w 12193149"/>
              <a:gd name="connsiteY196" fmla="*/ 1995032 h 2344739"/>
              <a:gd name="connsiteX197" fmla="*/ 1929320 w 12193149"/>
              <a:gd name="connsiteY197" fmla="*/ 2016977 h 2344739"/>
              <a:gd name="connsiteX198" fmla="*/ 1922798 w 12193149"/>
              <a:gd name="connsiteY198" fmla="*/ 2012146 h 2344739"/>
              <a:gd name="connsiteX199" fmla="*/ 1874228 w 12193149"/>
              <a:gd name="connsiteY199" fmla="*/ 2013741 h 2344739"/>
              <a:gd name="connsiteX200" fmla="*/ 1787803 w 12193149"/>
              <a:gd name="connsiteY200" fmla="*/ 2041363 h 2344739"/>
              <a:gd name="connsiteX201" fmla="*/ 1739352 w 12193149"/>
              <a:gd name="connsiteY201" fmla="*/ 2036312 h 2344739"/>
              <a:gd name="connsiteX202" fmla="*/ 1676219 w 12193149"/>
              <a:gd name="connsiteY202" fmla="*/ 2019963 h 2344739"/>
              <a:gd name="connsiteX203" fmla="*/ 1609817 w 12193149"/>
              <a:gd name="connsiteY203" fmla="*/ 2013066 h 2344739"/>
              <a:gd name="connsiteX204" fmla="*/ 1497258 w 12193149"/>
              <a:gd name="connsiteY204" fmla="*/ 1987476 h 2344739"/>
              <a:gd name="connsiteX205" fmla="*/ 1151127 w 12193149"/>
              <a:gd name="connsiteY205" fmla="*/ 1938041 h 2344739"/>
              <a:gd name="connsiteX206" fmla="*/ 859417 w 12193149"/>
              <a:gd name="connsiteY206" fmla="*/ 1928608 h 2344739"/>
              <a:gd name="connsiteX207" fmla="*/ 838688 w 12193149"/>
              <a:gd name="connsiteY207" fmla="*/ 1929821 h 2344739"/>
              <a:gd name="connsiteX208" fmla="*/ 817957 w 12193149"/>
              <a:gd name="connsiteY208" fmla="*/ 1927857 h 2344739"/>
              <a:gd name="connsiteX209" fmla="*/ 812654 w 12193149"/>
              <a:gd name="connsiteY209" fmla="*/ 1930751 h 2344739"/>
              <a:gd name="connsiteX210" fmla="*/ 721195 w 12193149"/>
              <a:gd name="connsiteY210" fmla="*/ 1929661 h 2344739"/>
              <a:gd name="connsiteX211" fmla="*/ 720890 w 12193149"/>
              <a:gd name="connsiteY211" fmla="*/ 1928399 h 2344739"/>
              <a:gd name="connsiteX212" fmla="*/ 710023 w 12193149"/>
              <a:gd name="connsiteY212" fmla="*/ 1922722 h 2344739"/>
              <a:gd name="connsiteX213" fmla="*/ 597940 w 12193149"/>
              <a:gd name="connsiteY213" fmla="*/ 1879864 h 2344739"/>
              <a:gd name="connsiteX214" fmla="*/ 579683 w 12193149"/>
              <a:gd name="connsiteY214" fmla="*/ 1877212 h 2344739"/>
              <a:gd name="connsiteX215" fmla="*/ 572865 w 12193149"/>
              <a:gd name="connsiteY215" fmla="*/ 1877401 h 2344739"/>
              <a:gd name="connsiteX216" fmla="*/ 446247 w 12193149"/>
              <a:gd name="connsiteY216" fmla="*/ 1839371 h 2344739"/>
              <a:gd name="connsiteX217" fmla="*/ 405163 w 12193149"/>
              <a:gd name="connsiteY217" fmla="*/ 1833548 h 2344739"/>
              <a:gd name="connsiteX218" fmla="*/ 293583 w 12193149"/>
              <a:gd name="connsiteY218" fmla="*/ 1812852 h 2344739"/>
              <a:gd name="connsiteX219" fmla="*/ 119529 w 12193149"/>
              <a:gd name="connsiteY219" fmla="*/ 1761047 h 2344739"/>
              <a:gd name="connsiteX220" fmla="*/ 16674 w 12193149"/>
              <a:gd name="connsiteY220" fmla="*/ 1758191 h 2344739"/>
              <a:gd name="connsiteX221" fmla="*/ 1150 w 12193149"/>
              <a:gd name="connsiteY221" fmla="*/ 1752722 h 2344739"/>
              <a:gd name="connsiteX222" fmla="*/ 1148 w 12193149"/>
              <a:gd name="connsiteY222" fmla="*/ 222213 h 2344739"/>
              <a:gd name="connsiteX223" fmla="*/ 1148 w 12193149"/>
              <a:gd name="connsiteY223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14960 w 12193149"/>
              <a:gd name="connsiteY68" fmla="*/ 1919069 h 2344739"/>
              <a:gd name="connsiteX69" fmla="*/ 9054601 w 12193149"/>
              <a:gd name="connsiteY69" fmla="*/ 1910755 h 2344739"/>
              <a:gd name="connsiteX70" fmla="*/ 9006634 w 12193149"/>
              <a:gd name="connsiteY70" fmla="*/ 1914040 h 2344739"/>
              <a:gd name="connsiteX71" fmla="*/ 9006349 w 12193149"/>
              <a:gd name="connsiteY71" fmla="*/ 1913800 h 2344739"/>
              <a:gd name="connsiteX72" fmla="*/ 8997380 w 12193149"/>
              <a:gd name="connsiteY72" fmla="*/ 1915011 h 2344739"/>
              <a:gd name="connsiteX73" fmla="*/ 8991542 w 12193149"/>
              <a:gd name="connsiteY73" fmla="*/ 1917072 h 2344739"/>
              <a:gd name="connsiteX74" fmla="*/ 8975485 w 12193149"/>
              <a:gd name="connsiteY74" fmla="*/ 1920298 h 2344739"/>
              <a:gd name="connsiteX75" fmla="*/ 8969159 w 12193149"/>
              <a:gd name="connsiteY75" fmla="*/ 1919598 h 2344739"/>
              <a:gd name="connsiteX76" fmla="*/ 8964196 w 12193149"/>
              <a:gd name="connsiteY76" fmla="*/ 1917373 h 2344739"/>
              <a:gd name="connsiteX77" fmla="*/ 8930136 w 12193149"/>
              <a:gd name="connsiteY77" fmla="*/ 1914185 h 2344739"/>
              <a:gd name="connsiteX78" fmla="*/ 8753592 w 12193149"/>
              <a:gd name="connsiteY78" fmla="*/ 1933417 h 2344739"/>
              <a:gd name="connsiteX79" fmla="*/ 8708995 w 12193149"/>
              <a:gd name="connsiteY79" fmla="*/ 1935518 h 2344739"/>
              <a:gd name="connsiteX80" fmla="*/ 8597219 w 12193149"/>
              <a:gd name="connsiteY80" fmla="*/ 1944090 h 2344739"/>
              <a:gd name="connsiteX81" fmla="*/ 8526378 w 12193149"/>
              <a:gd name="connsiteY81" fmla="*/ 1929248 h 2344739"/>
              <a:gd name="connsiteX82" fmla="*/ 8512131 w 12193149"/>
              <a:gd name="connsiteY82" fmla="*/ 1935163 h 2344739"/>
              <a:gd name="connsiteX83" fmla="*/ 8507315 w 12193149"/>
              <a:gd name="connsiteY83" fmla="*/ 1938164 h 2344739"/>
              <a:gd name="connsiteX84" fmla="*/ 8499116 w 12193149"/>
              <a:gd name="connsiteY84" fmla="*/ 1940902 h 2344739"/>
              <a:gd name="connsiteX85" fmla="*/ 8498742 w 12193149"/>
              <a:gd name="connsiteY85" fmla="*/ 1940723 h 2344739"/>
              <a:gd name="connsiteX86" fmla="*/ 8491397 w 12193149"/>
              <a:gd name="connsiteY86" fmla="*/ 1943773 h 2344739"/>
              <a:gd name="connsiteX87" fmla="*/ 8368330 w 12193149"/>
              <a:gd name="connsiteY87" fmla="*/ 1957815 h 2344739"/>
              <a:gd name="connsiteX88" fmla="*/ 8354947 w 12193149"/>
              <a:gd name="connsiteY88" fmla="*/ 1958009 h 2344739"/>
              <a:gd name="connsiteX89" fmla="*/ 8321252 w 12193149"/>
              <a:gd name="connsiteY89" fmla="*/ 1974587 h 2344739"/>
              <a:gd name="connsiteX90" fmla="*/ 8315581 w 12193149"/>
              <a:gd name="connsiteY90" fmla="*/ 1974913 h 2344739"/>
              <a:gd name="connsiteX91" fmla="*/ 8296322 w 12193149"/>
              <a:gd name="connsiteY91" fmla="*/ 1988808 h 2344739"/>
              <a:gd name="connsiteX92" fmla="*/ 8285424 w 12193149"/>
              <a:gd name="connsiteY92" fmla="*/ 1994631 h 2344739"/>
              <a:gd name="connsiteX93" fmla="*/ 8284298 w 12193149"/>
              <a:gd name="connsiteY93" fmla="*/ 1999074 h 2344739"/>
              <a:gd name="connsiteX94" fmla="*/ 8267224 w 12193149"/>
              <a:gd name="connsiteY94" fmla="*/ 2006249 h 2344739"/>
              <a:gd name="connsiteX95" fmla="*/ 8264525 w 12193149"/>
              <a:gd name="connsiteY95" fmla="*/ 2006019 h 2344739"/>
              <a:gd name="connsiteX96" fmla="*/ 8253181 w 12193149"/>
              <a:gd name="connsiteY96" fmla="*/ 2015862 h 2344739"/>
              <a:gd name="connsiteX97" fmla="*/ 8246982 w 12193149"/>
              <a:gd name="connsiteY97" fmla="*/ 2028854 h 2344739"/>
              <a:gd name="connsiteX98" fmla="*/ 8091420 w 12193149"/>
              <a:gd name="connsiteY98" fmla="*/ 2075015 h 2344739"/>
              <a:gd name="connsiteX99" fmla="*/ 7906555 w 12193149"/>
              <a:gd name="connsiteY99" fmla="*/ 2116988 h 2344739"/>
              <a:gd name="connsiteX100" fmla="*/ 7719893 w 12193149"/>
              <a:gd name="connsiteY100" fmla="*/ 2142703 h 2344739"/>
              <a:gd name="connsiteX101" fmla="*/ 7615495 w 12193149"/>
              <a:gd name="connsiteY101" fmla="*/ 2139232 h 2344739"/>
              <a:gd name="connsiteX102" fmla="*/ 7528691 w 12193149"/>
              <a:gd name="connsiteY102" fmla="*/ 2145060 h 2344739"/>
              <a:gd name="connsiteX103" fmla="*/ 7520719 w 12193149"/>
              <a:gd name="connsiteY103" fmla="*/ 2147613 h 2344739"/>
              <a:gd name="connsiteX104" fmla="*/ 7508559 w 12193149"/>
              <a:gd name="connsiteY104" fmla="*/ 2148948 h 2344739"/>
              <a:gd name="connsiteX105" fmla="*/ 7508188 w 12193149"/>
              <a:gd name="connsiteY105" fmla="*/ 2148621 h 2344739"/>
              <a:gd name="connsiteX106" fmla="*/ 7496943 w 12193149"/>
              <a:gd name="connsiteY106" fmla="*/ 2150573 h 2344739"/>
              <a:gd name="connsiteX107" fmla="*/ 7406539 w 12193149"/>
              <a:gd name="connsiteY107" fmla="*/ 2142468 h 2344739"/>
              <a:gd name="connsiteX108" fmla="*/ 7219707 w 12193149"/>
              <a:gd name="connsiteY108" fmla="*/ 2156680 h 2344739"/>
              <a:gd name="connsiteX109" fmla="*/ 7202249 w 12193149"/>
              <a:gd name="connsiteY109" fmla="*/ 2161230 h 2344739"/>
              <a:gd name="connsiteX110" fmla="*/ 7198152 w 12193149"/>
              <a:gd name="connsiteY110" fmla="*/ 2166588 h 2344739"/>
              <a:gd name="connsiteX111" fmla="*/ 7171956 w 12193149"/>
              <a:gd name="connsiteY111" fmla="*/ 2171236 h 2344739"/>
              <a:gd name="connsiteX112" fmla="*/ 7098136 w 12193149"/>
              <a:gd name="connsiteY112" fmla="*/ 2183464 h 2344739"/>
              <a:gd name="connsiteX113" fmla="*/ 7019644 w 12193149"/>
              <a:gd name="connsiteY113" fmla="*/ 2183090 h 2344739"/>
              <a:gd name="connsiteX114" fmla="*/ 6905294 w 12193149"/>
              <a:gd name="connsiteY114" fmla="*/ 2212596 h 2344739"/>
              <a:gd name="connsiteX115" fmla="*/ 6709370 w 12193149"/>
              <a:gd name="connsiteY115" fmla="*/ 2240551 h 2344739"/>
              <a:gd name="connsiteX116" fmla="*/ 6550602 w 12193149"/>
              <a:gd name="connsiteY116" fmla="*/ 2269327 h 2344739"/>
              <a:gd name="connsiteX117" fmla="*/ 6318708 w 12193149"/>
              <a:gd name="connsiteY117" fmla="*/ 2316127 h 2344739"/>
              <a:gd name="connsiteX118" fmla="*/ 6169822 w 12193149"/>
              <a:gd name="connsiteY118" fmla="*/ 2318214 h 2344739"/>
              <a:gd name="connsiteX119" fmla="*/ 6074996 w 12193149"/>
              <a:gd name="connsiteY119" fmla="*/ 2338676 h 2344739"/>
              <a:gd name="connsiteX120" fmla="*/ 6069677 w 12193149"/>
              <a:gd name="connsiteY120" fmla="*/ 2337139 h 2344739"/>
              <a:gd name="connsiteX121" fmla="*/ 6049786 w 12193149"/>
              <a:gd name="connsiteY121" fmla="*/ 2337822 h 2344739"/>
              <a:gd name="connsiteX122" fmla="*/ 6042433 w 12193149"/>
              <a:gd name="connsiteY122" fmla="*/ 2329473 h 2344739"/>
              <a:gd name="connsiteX123" fmla="*/ 6011238 w 12193149"/>
              <a:gd name="connsiteY123" fmla="*/ 2324380 h 2344739"/>
              <a:gd name="connsiteX124" fmla="*/ 5958523 w 12193149"/>
              <a:gd name="connsiteY124" fmla="*/ 2328024 h 2344739"/>
              <a:gd name="connsiteX125" fmla="*/ 5760067 w 12193149"/>
              <a:gd name="connsiteY125" fmla="*/ 2343716 h 2344739"/>
              <a:gd name="connsiteX126" fmla="*/ 5628108 w 12193149"/>
              <a:gd name="connsiteY126" fmla="*/ 2344739 h 2344739"/>
              <a:gd name="connsiteX127" fmla="*/ 5472054 w 12193149"/>
              <a:gd name="connsiteY127" fmla="*/ 2330719 h 2344739"/>
              <a:gd name="connsiteX128" fmla="*/ 5433909 w 12193149"/>
              <a:gd name="connsiteY128" fmla="*/ 2319466 h 2344739"/>
              <a:gd name="connsiteX129" fmla="*/ 5382817 w 12193149"/>
              <a:gd name="connsiteY129" fmla="*/ 2301764 h 2344739"/>
              <a:gd name="connsiteX130" fmla="*/ 5262912 w 12193149"/>
              <a:gd name="connsiteY130" fmla="*/ 2281347 h 2344739"/>
              <a:gd name="connsiteX131" fmla="*/ 5224109 w 12193149"/>
              <a:gd name="connsiteY131" fmla="*/ 2270223 h 2344739"/>
              <a:gd name="connsiteX132" fmla="*/ 5175808 w 12193149"/>
              <a:gd name="connsiteY132" fmla="*/ 2267233 h 2344739"/>
              <a:gd name="connsiteX133" fmla="*/ 5157702 w 12193149"/>
              <a:gd name="connsiteY133" fmla="*/ 2260010 h 2344739"/>
              <a:gd name="connsiteX134" fmla="*/ 5143747 w 12193149"/>
              <a:gd name="connsiteY134" fmla="*/ 2256610 h 2344739"/>
              <a:gd name="connsiteX135" fmla="*/ 5140744 w 12193149"/>
              <a:gd name="connsiteY135" fmla="*/ 2254509 h 2344739"/>
              <a:gd name="connsiteX136" fmla="*/ 5122807 w 12193149"/>
              <a:gd name="connsiteY136" fmla="*/ 2243656 h 2344739"/>
              <a:gd name="connsiteX137" fmla="*/ 5066938 w 12193149"/>
              <a:gd name="connsiteY137" fmla="*/ 2250227 h 2344739"/>
              <a:gd name="connsiteX138" fmla="*/ 5012662 w 12193149"/>
              <a:gd name="connsiteY138" fmla="*/ 2233846 h 2344739"/>
              <a:gd name="connsiteX139" fmla="*/ 4841589 w 12193149"/>
              <a:gd name="connsiteY139" fmla="*/ 2209829 h 2344739"/>
              <a:gd name="connsiteX140" fmla="*/ 4763595 w 12193149"/>
              <a:gd name="connsiteY140" fmla="*/ 2182061 h 2344739"/>
              <a:gd name="connsiteX141" fmla="*/ 4724334 w 12193149"/>
              <a:gd name="connsiteY141" fmla="*/ 2173047 h 2344739"/>
              <a:gd name="connsiteX142" fmla="*/ 4722324 w 12193149"/>
              <a:gd name="connsiteY142" fmla="*/ 2172298 h 2344739"/>
              <a:gd name="connsiteX143" fmla="*/ 4723259 w 12193149"/>
              <a:gd name="connsiteY143" fmla="*/ 2172087 h 2344739"/>
              <a:gd name="connsiteX144" fmla="*/ 4718350 w 12193149"/>
              <a:gd name="connsiteY144" fmla="*/ 2170817 h 2344739"/>
              <a:gd name="connsiteX145" fmla="*/ 4722324 w 12193149"/>
              <a:gd name="connsiteY145" fmla="*/ 2172298 h 2344739"/>
              <a:gd name="connsiteX146" fmla="*/ 4716674 w 12193149"/>
              <a:gd name="connsiteY146" fmla="*/ 2173573 h 2344739"/>
              <a:gd name="connsiteX147" fmla="*/ 4516962 w 12193149"/>
              <a:gd name="connsiteY147" fmla="*/ 2163671 h 2344739"/>
              <a:gd name="connsiteX148" fmla="*/ 4429691 w 12193149"/>
              <a:gd name="connsiteY148" fmla="*/ 2153020 h 2344739"/>
              <a:gd name="connsiteX149" fmla="*/ 4364023 w 12193149"/>
              <a:gd name="connsiteY149" fmla="*/ 2151674 h 2344739"/>
              <a:gd name="connsiteX150" fmla="*/ 4318114 w 12193149"/>
              <a:gd name="connsiteY150" fmla="*/ 2158289 h 2344739"/>
              <a:gd name="connsiteX151" fmla="*/ 4316258 w 12193149"/>
              <a:gd name="connsiteY151" fmla="*/ 2156948 h 2344739"/>
              <a:gd name="connsiteX152" fmla="*/ 4296292 w 12193149"/>
              <a:gd name="connsiteY152" fmla="*/ 2155069 h 2344739"/>
              <a:gd name="connsiteX153" fmla="*/ 4291212 w 12193149"/>
              <a:gd name="connsiteY153" fmla="*/ 2157986 h 2344739"/>
              <a:gd name="connsiteX154" fmla="*/ 4277290 w 12193149"/>
              <a:gd name="connsiteY154" fmla="*/ 2157740 h 2344739"/>
              <a:gd name="connsiteX155" fmla="*/ 4249265 w 12193149"/>
              <a:gd name="connsiteY155" fmla="*/ 2160064 h 2344739"/>
              <a:gd name="connsiteX156" fmla="*/ 4203199 w 12193149"/>
              <a:gd name="connsiteY156" fmla="*/ 2157269 h 2344739"/>
              <a:gd name="connsiteX157" fmla="*/ 4202893 w 12193149"/>
              <a:gd name="connsiteY157" fmla="*/ 2156010 h 2344739"/>
              <a:gd name="connsiteX158" fmla="*/ 4192396 w 12193149"/>
              <a:gd name="connsiteY158" fmla="*/ 2150376 h 2344739"/>
              <a:gd name="connsiteX159" fmla="*/ 4143893 w 12193149"/>
              <a:gd name="connsiteY159" fmla="*/ 2134511 h 2344739"/>
              <a:gd name="connsiteX160" fmla="*/ 4084245 w 12193149"/>
              <a:gd name="connsiteY160" fmla="*/ 2107978 h 2344739"/>
              <a:gd name="connsiteX161" fmla="*/ 4075694 w 12193149"/>
              <a:gd name="connsiteY161" fmla="*/ 2107143 h 2344739"/>
              <a:gd name="connsiteX162" fmla="*/ 4075575 w 12193149"/>
              <a:gd name="connsiteY162" fmla="*/ 2106844 h 2344739"/>
              <a:gd name="connsiteX163" fmla="*/ 4066658 w 12193149"/>
              <a:gd name="connsiteY163" fmla="*/ 2105400 h 2344739"/>
              <a:gd name="connsiteX164" fmla="*/ 4060102 w 12193149"/>
              <a:gd name="connsiteY164" fmla="*/ 2105618 h 2344739"/>
              <a:gd name="connsiteX165" fmla="*/ 4043512 w 12193149"/>
              <a:gd name="connsiteY165" fmla="*/ 2103997 h 2344739"/>
              <a:gd name="connsiteX166" fmla="*/ 4038145 w 12193149"/>
              <a:gd name="connsiteY166" fmla="*/ 2101563 h 2344739"/>
              <a:gd name="connsiteX167" fmla="*/ 4036511 w 12193149"/>
              <a:gd name="connsiteY167" fmla="*/ 2097896 h 2344739"/>
              <a:gd name="connsiteX168" fmla="*/ 4034926 w 12193149"/>
              <a:gd name="connsiteY168" fmla="*/ 2098131 h 2344739"/>
              <a:gd name="connsiteX169" fmla="*/ 4005686 w 12193149"/>
              <a:gd name="connsiteY169" fmla="*/ 2085563 h 2344739"/>
              <a:gd name="connsiteX170" fmla="*/ 3937994 w 12193149"/>
              <a:gd name="connsiteY170" fmla="*/ 2068106 h 2344739"/>
              <a:gd name="connsiteX171" fmla="*/ 3898423 w 12193149"/>
              <a:gd name="connsiteY171" fmla="*/ 2062451 h 2344739"/>
              <a:gd name="connsiteX172" fmla="*/ 3790908 w 12193149"/>
              <a:gd name="connsiteY172" fmla="*/ 2042213 h 2344739"/>
              <a:gd name="connsiteX173" fmla="*/ 3683661 w 12193149"/>
              <a:gd name="connsiteY173" fmla="*/ 2018290 h 2344739"/>
              <a:gd name="connsiteX174" fmla="*/ 3611183 w 12193149"/>
              <a:gd name="connsiteY174" fmla="*/ 1986019 h 2344739"/>
              <a:gd name="connsiteX175" fmla="*/ 3605003 w 12193149"/>
              <a:gd name="connsiteY175" fmla="*/ 1987381 h 2344739"/>
              <a:gd name="connsiteX176" fmla="*/ 3595884 w 12193149"/>
              <a:gd name="connsiteY176" fmla="*/ 1987545 h 2344739"/>
              <a:gd name="connsiteX177" fmla="*/ 3595649 w 12193149"/>
              <a:gd name="connsiteY177" fmla="*/ 1987276 h 2344739"/>
              <a:gd name="connsiteX178" fmla="*/ 3587126 w 12193149"/>
              <a:gd name="connsiteY178" fmla="*/ 1987966 h 2344739"/>
              <a:gd name="connsiteX179" fmla="*/ 3537283 w 12193149"/>
              <a:gd name="connsiteY179" fmla="*/ 1978267 h 2344739"/>
              <a:gd name="connsiteX180" fmla="*/ 3474371 w 12193149"/>
              <a:gd name="connsiteY180" fmla="*/ 1974606 h 2344739"/>
              <a:gd name="connsiteX181" fmla="*/ 3401876 w 12193149"/>
              <a:gd name="connsiteY181" fmla="*/ 1962558 h 2344739"/>
              <a:gd name="connsiteX182" fmla="*/ 3365036 w 12193149"/>
              <a:gd name="connsiteY182" fmla="*/ 1979510 h 2344739"/>
              <a:gd name="connsiteX183" fmla="*/ 3345174 w 12193149"/>
              <a:gd name="connsiteY183" fmla="*/ 1981192 h 2344739"/>
              <a:gd name="connsiteX184" fmla="*/ 3342846 w 12193149"/>
              <a:gd name="connsiteY184" fmla="*/ 1980217 h 2344739"/>
              <a:gd name="connsiteX185" fmla="*/ 3263504 w 12193149"/>
              <a:gd name="connsiteY185" fmla="*/ 1986094 h 2344739"/>
              <a:gd name="connsiteX186" fmla="*/ 3143704 w 12193149"/>
              <a:gd name="connsiteY186" fmla="*/ 1993869 h 2344739"/>
              <a:gd name="connsiteX187" fmla="*/ 3031439 w 12193149"/>
              <a:gd name="connsiteY187" fmla="*/ 1996512 h 2344739"/>
              <a:gd name="connsiteX188" fmla="*/ 2782717 w 12193149"/>
              <a:gd name="connsiteY188" fmla="*/ 2018333 h 2344739"/>
              <a:gd name="connsiteX189" fmla="*/ 2647675 w 12193149"/>
              <a:gd name="connsiteY189" fmla="*/ 2028869 h 2344739"/>
              <a:gd name="connsiteX190" fmla="*/ 2569176 w 12193149"/>
              <a:gd name="connsiteY190" fmla="*/ 2002628 h 2344739"/>
              <a:gd name="connsiteX191" fmla="*/ 2444403 w 12193149"/>
              <a:gd name="connsiteY191" fmla="*/ 2016529 h 2344739"/>
              <a:gd name="connsiteX192" fmla="*/ 2316260 w 12193149"/>
              <a:gd name="connsiteY192" fmla="*/ 2024996 h 2344739"/>
              <a:gd name="connsiteX193" fmla="*/ 2209726 w 12193149"/>
              <a:gd name="connsiteY193" fmla="*/ 2019763 h 2344739"/>
              <a:gd name="connsiteX194" fmla="*/ 2095813 w 12193149"/>
              <a:gd name="connsiteY194" fmla="*/ 2003052 h 2344739"/>
              <a:gd name="connsiteX195" fmla="*/ 1998504 w 12193149"/>
              <a:gd name="connsiteY195" fmla="*/ 1995032 h 2344739"/>
              <a:gd name="connsiteX196" fmla="*/ 1929320 w 12193149"/>
              <a:gd name="connsiteY196" fmla="*/ 2016977 h 2344739"/>
              <a:gd name="connsiteX197" fmla="*/ 1922798 w 12193149"/>
              <a:gd name="connsiteY197" fmla="*/ 2012146 h 2344739"/>
              <a:gd name="connsiteX198" fmla="*/ 1874228 w 12193149"/>
              <a:gd name="connsiteY198" fmla="*/ 2013741 h 2344739"/>
              <a:gd name="connsiteX199" fmla="*/ 1787803 w 12193149"/>
              <a:gd name="connsiteY199" fmla="*/ 2041363 h 2344739"/>
              <a:gd name="connsiteX200" fmla="*/ 1739352 w 12193149"/>
              <a:gd name="connsiteY200" fmla="*/ 2036312 h 2344739"/>
              <a:gd name="connsiteX201" fmla="*/ 1676219 w 12193149"/>
              <a:gd name="connsiteY201" fmla="*/ 2019963 h 2344739"/>
              <a:gd name="connsiteX202" fmla="*/ 1609817 w 12193149"/>
              <a:gd name="connsiteY202" fmla="*/ 2013066 h 2344739"/>
              <a:gd name="connsiteX203" fmla="*/ 1497258 w 12193149"/>
              <a:gd name="connsiteY203" fmla="*/ 1987476 h 2344739"/>
              <a:gd name="connsiteX204" fmla="*/ 1151127 w 12193149"/>
              <a:gd name="connsiteY204" fmla="*/ 1938041 h 2344739"/>
              <a:gd name="connsiteX205" fmla="*/ 859417 w 12193149"/>
              <a:gd name="connsiteY205" fmla="*/ 1928608 h 2344739"/>
              <a:gd name="connsiteX206" fmla="*/ 838688 w 12193149"/>
              <a:gd name="connsiteY206" fmla="*/ 1929821 h 2344739"/>
              <a:gd name="connsiteX207" fmla="*/ 817957 w 12193149"/>
              <a:gd name="connsiteY207" fmla="*/ 1927857 h 2344739"/>
              <a:gd name="connsiteX208" fmla="*/ 812654 w 12193149"/>
              <a:gd name="connsiteY208" fmla="*/ 1930751 h 2344739"/>
              <a:gd name="connsiteX209" fmla="*/ 721195 w 12193149"/>
              <a:gd name="connsiteY209" fmla="*/ 1929661 h 2344739"/>
              <a:gd name="connsiteX210" fmla="*/ 720890 w 12193149"/>
              <a:gd name="connsiteY210" fmla="*/ 1928399 h 2344739"/>
              <a:gd name="connsiteX211" fmla="*/ 710023 w 12193149"/>
              <a:gd name="connsiteY211" fmla="*/ 1922722 h 2344739"/>
              <a:gd name="connsiteX212" fmla="*/ 597940 w 12193149"/>
              <a:gd name="connsiteY212" fmla="*/ 1879864 h 2344739"/>
              <a:gd name="connsiteX213" fmla="*/ 579683 w 12193149"/>
              <a:gd name="connsiteY213" fmla="*/ 1877212 h 2344739"/>
              <a:gd name="connsiteX214" fmla="*/ 572865 w 12193149"/>
              <a:gd name="connsiteY214" fmla="*/ 1877401 h 2344739"/>
              <a:gd name="connsiteX215" fmla="*/ 446247 w 12193149"/>
              <a:gd name="connsiteY215" fmla="*/ 1839371 h 2344739"/>
              <a:gd name="connsiteX216" fmla="*/ 405163 w 12193149"/>
              <a:gd name="connsiteY216" fmla="*/ 1833548 h 2344739"/>
              <a:gd name="connsiteX217" fmla="*/ 293583 w 12193149"/>
              <a:gd name="connsiteY217" fmla="*/ 1812852 h 2344739"/>
              <a:gd name="connsiteX218" fmla="*/ 119529 w 12193149"/>
              <a:gd name="connsiteY218" fmla="*/ 1761047 h 2344739"/>
              <a:gd name="connsiteX219" fmla="*/ 16674 w 12193149"/>
              <a:gd name="connsiteY219" fmla="*/ 1758191 h 2344739"/>
              <a:gd name="connsiteX220" fmla="*/ 1150 w 12193149"/>
              <a:gd name="connsiteY220" fmla="*/ 1752722 h 2344739"/>
              <a:gd name="connsiteX221" fmla="*/ 1148 w 12193149"/>
              <a:gd name="connsiteY221" fmla="*/ 222213 h 2344739"/>
              <a:gd name="connsiteX222" fmla="*/ 1148 w 12193149"/>
              <a:gd name="connsiteY222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38590 w 12193149"/>
              <a:gd name="connsiteY65" fmla="*/ 1869293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585655 w 12193149"/>
              <a:gd name="connsiteY63" fmla="*/ 1795542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219707 w 12193149"/>
              <a:gd name="connsiteY105" fmla="*/ 2156680 h 2344739"/>
              <a:gd name="connsiteX106" fmla="*/ 7202249 w 12193149"/>
              <a:gd name="connsiteY106" fmla="*/ 2161230 h 2344739"/>
              <a:gd name="connsiteX107" fmla="*/ 7198152 w 12193149"/>
              <a:gd name="connsiteY107" fmla="*/ 2166588 h 2344739"/>
              <a:gd name="connsiteX108" fmla="*/ 7171956 w 12193149"/>
              <a:gd name="connsiteY108" fmla="*/ 2171236 h 2344739"/>
              <a:gd name="connsiteX109" fmla="*/ 7098136 w 12193149"/>
              <a:gd name="connsiteY109" fmla="*/ 2183464 h 2344739"/>
              <a:gd name="connsiteX110" fmla="*/ 7019644 w 12193149"/>
              <a:gd name="connsiteY110" fmla="*/ 2183090 h 2344739"/>
              <a:gd name="connsiteX111" fmla="*/ 6905294 w 12193149"/>
              <a:gd name="connsiteY111" fmla="*/ 2212596 h 2344739"/>
              <a:gd name="connsiteX112" fmla="*/ 6709370 w 12193149"/>
              <a:gd name="connsiteY112" fmla="*/ 2240551 h 2344739"/>
              <a:gd name="connsiteX113" fmla="*/ 6550602 w 12193149"/>
              <a:gd name="connsiteY113" fmla="*/ 2269327 h 2344739"/>
              <a:gd name="connsiteX114" fmla="*/ 6318708 w 12193149"/>
              <a:gd name="connsiteY114" fmla="*/ 2316127 h 2344739"/>
              <a:gd name="connsiteX115" fmla="*/ 6169822 w 12193149"/>
              <a:gd name="connsiteY115" fmla="*/ 2318214 h 2344739"/>
              <a:gd name="connsiteX116" fmla="*/ 6074996 w 12193149"/>
              <a:gd name="connsiteY116" fmla="*/ 2338676 h 2344739"/>
              <a:gd name="connsiteX117" fmla="*/ 6069677 w 12193149"/>
              <a:gd name="connsiteY117" fmla="*/ 2337139 h 2344739"/>
              <a:gd name="connsiteX118" fmla="*/ 6049786 w 12193149"/>
              <a:gd name="connsiteY118" fmla="*/ 2337822 h 2344739"/>
              <a:gd name="connsiteX119" fmla="*/ 6042433 w 12193149"/>
              <a:gd name="connsiteY119" fmla="*/ 2329473 h 2344739"/>
              <a:gd name="connsiteX120" fmla="*/ 6011238 w 12193149"/>
              <a:gd name="connsiteY120" fmla="*/ 2324380 h 2344739"/>
              <a:gd name="connsiteX121" fmla="*/ 5958523 w 12193149"/>
              <a:gd name="connsiteY121" fmla="*/ 2328024 h 2344739"/>
              <a:gd name="connsiteX122" fmla="*/ 5760067 w 12193149"/>
              <a:gd name="connsiteY122" fmla="*/ 2343716 h 2344739"/>
              <a:gd name="connsiteX123" fmla="*/ 5628108 w 12193149"/>
              <a:gd name="connsiteY123" fmla="*/ 2344739 h 2344739"/>
              <a:gd name="connsiteX124" fmla="*/ 5472054 w 12193149"/>
              <a:gd name="connsiteY124" fmla="*/ 2330719 h 2344739"/>
              <a:gd name="connsiteX125" fmla="*/ 5433909 w 12193149"/>
              <a:gd name="connsiteY125" fmla="*/ 2319466 h 2344739"/>
              <a:gd name="connsiteX126" fmla="*/ 5382817 w 12193149"/>
              <a:gd name="connsiteY126" fmla="*/ 2301764 h 2344739"/>
              <a:gd name="connsiteX127" fmla="*/ 5262912 w 12193149"/>
              <a:gd name="connsiteY127" fmla="*/ 2281347 h 2344739"/>
              <a:gd name="connsiteX128" fmla="*/ 5224109 w 12193149"/>
              <a:gd name="connsiteY128" fmla="*/ 2270223 h 2344739"/>
              <a:gd name="connsiteX129" fmla="*/ 5175808 w 12193149"/>
              <a:gd name="connsiteY129" fmla="*/ 2267233 h 2344739"/>
              <a:gd name="connsiteX130" fmla="*/ 5157702 w 12193149"/>
              <a:gd name="connsiteY130" fmla="*/ 2260010 h 2344739"/>
              <a:gd name="connsiteX131" fmla="*/ 5143747 w 12193149"/>
              <a:gd name="connsiteY131" fmla="*/ 2256610 h 2344739"/>
              <a:gd name="connsiteX132" fmla="*/ 5140744 w 12193149"/>
              <a:gd name="connsiteY132" fmla="*/ 2254509 h 2344739"/>
              <a:gd name="connsiteX133" fmla="*/ 5122807 w 12193149"/>
              <a:gd name="connsiteY133" fmla="*/ 2243656 h 2344739"/>
              <a:gd name="connsiteX134" fmla="*/ 5066938 w 12193149"/>
              <a:gd name="connsiteY134" fmla="*/ 2250227 h 2344739"/>
              <a:gd name="connsiteX135" fmla="*/ 5012662 w 12193149"/>
              <a:gd name="connsiteY135" fmla="*/ 2233846 h 2344739"/>
              <a:gd name="connsiteX136" fmla="*/ 4841589 w 12193149"/>
              <a:gd name="connsiteY136" fmla="*/ 2209829 h 2344739"/>
              <a:gd name="connsiteX137" fmla="*/ 4763595 w 12193149"/>
              <a:gd name="connsiteY137" fmla="*/ 2182061 h 2344739"/>
              <a:gd name="connsiteX138" fmla="*/ 4724334 w 12193149"/>
              <a:gd name="connsiteY138" fmla="*/ 2173047 h 2344739"/>
              <a:gd name="connsiteX139" fmla="*/ 4722324 w 12193149"/>
              <a:gd name="connsiteY139" fmla="*/ 2172298 h 2344739"/>
              <a:gd name="connsiteX140" fmla="*/ 4723259 w 12193149"/>
              <a:gd name="connsiteY140" fmla="*/ 2172087 h 2344739"/>
              <a:gd name="connsiteX141" fmla="*/ 4718350 w 12193149"/>
              <a:gd name="connsiteY141" fmla="*/ 2170817 h 2344739"/>
              <a:gd name="connsiteX142" fmla="*/ 4722324 w 12193149"/>
              <a:gd name="connsiteY142" fmla="*/ 2172298 h 2344739"/>
              <a:gd name="connsiteX143" fmla="*/ 4716674 w 12193149"/>
              <a:gd name="connsiteY143" fmla="*/ 2173573 h 2344739"/>
              <a:gd name="connsiteX144" fmla="*/ 4516962 w 12193149"/>
              <a:gd name="connsiteY144" fmla="*/ 2163671 h 2344739"/>
              <a:gd name="connsiteX145" fmla="*/ 4429691 w 12193149"/>
              <a:gd name="connsiteY145" fmla="*/ 2153020 h 2344739"/>
              <a:gd name="connsiteX146" fmla="*/ 4364023 w 12193149"/>
              <a:gd name="connsiteY146" fmla="*/ 2151674 h 2344739"/>
              <a:gd name="connsiteX147" fmla="*/ 4318114 w 12193149"/>
              <a:gd name="connsiteY147" fmla="*/ 2158289 h 2344739"/>
              <a:gd name="connsiteX148" fmla="*/ 4316258 w 12193149"/>
              <a:gd name="connsiteY148" fmla="*/ 2156948 h 2344739"/>
              <a:gd name="connsiteX149" fmla="*/ 4296292 w 12193149"/>
              <a:gd name="connsiteY149" fmla="*/ 2155069 h 2344739"/>
              <a:gd name="connsiteX150" fmla="*/ 4291212 w 12193149"/>
              <a:gd name="connsiteY150" fmla="*/ 2157986 h 2344739"/>
              <a:gd name="connsiteX151" fmla="*/ 4277290 w 12193149"/>
              <a:gd name="connsiteY151" fmla="*/ 2157740 h 2344739"/>
              <a:gd name="connsiteX152" fmla="*/ 4249265 w 12193149"/>
              <a:gd name="connsiteY152" fmla="*/ 2160064 h 2344739"/>
              <a:gd name="connsiteX153" fmla="*/ 4203199 w 12193149"/>
              <a:gd name="connsiteY153" fmla="*/ 2157269 h 2344739"/>
              <a:gd name="connsiteX154" fmla="*/ 4202893 w 12193149"/>
              <a:gd name="connsiteY154" fmla="*/ 2156010 h 2344739"/>
              <a:gd name="connsiteX155" fmla="*/ 4192396 w 12193149"/>
              <a:gd name="connsiteY155" fmla="*/ 2150376 h 2344739"/>
              <a:gd name="connsiteX156" fmla="*/ 4143893 w 12193149"/>
              <a:gd name="connsiteY156" fmla="*/ 2134511 h 2344739"/>
              <a:gd name="connsiteX157" fmla="*/ 4084245 w 12193149"/>
              <a:gd name="connsiteY157" fmla="*/ 2107978 h 2344739"/>
              <a:gd name="connsiteX158" fmla="*/ 4075694 w 12193149"/>
              <a:gd name="connsiteY158" fmla="*/ 2107143 h 2344739"/>
              <a:gd name="connsiteX159" fmla="*/ 4075575 w 12193149"/>
              <a:gd name="connsiteY159" fmla="*/ 2106844 h 2344739"/>
              <a:gd name="connsiteX160" fmla="*/ 4066658 w 12193149"/>
              <a:gd name="connsiteY160" fmla="*/ 2105400 h 2344739"/>
              <a:gd name="connsiteX161" fmla="*/ 4060102 w 12193149"/>
              <a:gd name="connsiteY161" fmla="*/ 2105618 h 2344739"/>
              <a:gd name="connsiteX162" fmla="*/ 4043512 w 12193149"/>
              <a:gd name="connsiteY162" fmla="*/ 2103997 h 2344739"/>
              <a:gd name="connsiteX163" fmla="*/ 4038145 w 12193149"/>
              <a:gd name="connsiteY163" fmla="*/ 2101563 h 2344739"/>
              <a:gd name="connsiteX164" fmla="*/ 4036511 w 12193149"/>
              <a:gd name="connsiteY164" fmla="*/ 2097896 h 2344739"/>
              <a:gd name="connsiteX165" fmla="*/ 4034926 w 12193149"/>
              <a:gd name="connsiteY165" fmla="*/ 2098131 h 2344739"/>
              <a:gd name="connsiteX166" fmla="*/ 4005686 w 12193149"/>
              <a:gd name="connsiteY166" fmla="*/ 2085563 h 2344739"/>
              <a:gd name="connsiteX167" fmla="*/ 3937994 w 12193149"/>
              <a:gd name="connsiteY167" fmla="*/ 2068106 h 2344739"/>
              <a:gd name="connsiteX168" fmla="*/ 3898423 w 12193149"/>
              <a:gd name="connsiteY168" fmla="*/ 2062451 h 2344739"/>
              <a:gd name="connsiteX169" fmla="*/ 3790908 w 12193149"/>
              <a:gd name="connsiteY169" fmla="*/ 2042213 h 2344739"/>
              <a:gd name="connsiteX170" fmla="*/ 3683661 w 12193149"/>
              <a:gd name="connsiteY170" fmla="*/ 2018290 h 2344739"/>
              <a:gd name="connsiteX171" fmla="*/ 3611183 w 12193149"/>
              <a:gd name="connsiteY171" fmla="*/ 1986019 h 2344739"/>
              <a:gd name="connsiteX172" fmla="*/ 3605003 w 12193149"/>
              <a:gd name="connsiteY172" fmla="*/ 1987381 h 2344739"/>
              <a:gd name="connsiteX173" fmla="*/ 3595884 w 12193149"/>
              <a:gd name="connsiteY173" fmla="*/ 1987545 h 2344739"/>
              <a:gd name="connsiteX174" fmla="*/ 3595649 w 12193149"/>
              <a:gd name="connsiteY174" fmla="*/ 1987276 h 2344739"/>
              <a:gd name="connsiteX175" fmla="*/ 3587126 w 12193149"/>
              <a:gd name="connsiteY175" fmla="*/ 1987966 h 2344739"/>
              <a:gd name="connsiteX176" fmla="*/ 3537283 w 12193149"/>
              <a:gd name="connsiteY176" fmla="*/ 1978267 h 2344739"/>
              <a:gd name="connsiteX177" fmla="*/ 3474371 w 12193149"/>
              <a:gd name="connsiteY177" fmla="*/ 1974606 h 2344739"/>
              <a:gd name="connsiteX178" fmla="*/ 3401876 w 12193149"/>
              <a:gd name="connsiteY178" fmla="*/ 1962558 h 2344739"/>
              <a:gd name="connsiteX179" fmla="*/ 3365036 w 12193149"/>
              <a:gd name="connsiteY179" fmla="*/ 1979510 h 2344739"/>
              <a:gd name="connsiteX180" fmla="*/ 3345174 w 12193149"/>
              <a:gd name="connsiteY180" fmla="*/ 1981192 h 2344739"/>
              <a:gd name="connsiteX181" fmla="*/ 3342846 w 12193149"/>
              <a:gd name="connsiteY181" fmla="*/ 1980217 h 2344739"/>
              <a:gd name="connsiteX182" fmla="*/ 3263504 w 12193149"/>
              <a:gd name="connsiteY182" fmla="*/ 1986094 h 2344739"/>
              <a:gd name="connsiteX183" fmla="*/ 3143704 w 12193149"/>
              <a:gd name="connsiteY183" fmla="*/ 1993869 h 2344739"/>
              <a:gd name="connsiteX184" fmla="*/ 3031439 w 12193149"/>
              <a:gd name="connsiteY184" fmla="*/ 1996512 h 2344739"/>
              <a:gd name="connsiteX185" fmla="*/ 2782717 w 12193149"/>
              <a:gd name="connsiteY185" fmla="*/ 2018333 h 2344739"/>
              <a:gd name="connsiteX186" fmla="*/ 2647675 w 12193149"/>
              <a:gd name="connsiteY186" fmla="*/ 2028869 h 2344739"/>
              <a:gd name="connsiteX187" fmla="*/ 2569176 w 12193149"/>
              <a:gd name="connsiteY187" fmla="*/ 2002628 h 2344739"/>
              <a:gd name="connsiteX188" fmla="*/ 2444403 w 12193149"/>
              <a:gd name="connsiteY188" fmla="*/ 2016529 h 2344739"/>
              <a:gd name="connsiteX189" fmla="*/ 2316260 w 12193149"/>
              <a:gd name="connsiteY189" fmla="*/ 2024996 h 2344739"/>
              <a:gd name="connsiteX190" fmla="*/ 2209726 w 12193149"/>
              <a:gd name="connsiteY190" fmla="*/ 2019763 h 2344739"/>
              <a:gd name="connsiteX191" fmla="*/ 2095813 w 12193149"/>
              <a:gd name="connsiteY191" fmla="*/ 2003052 h 2344739"/>
              <a:gd name="connsiteX192" fmla="*/ 1998504 w 12193149"/>
              <a:gd name="connsiteY192" fmla="*/ 1995032 h 2344739"/>
              <a:gd name="connsiteX193" fmla="*/ 1929320 w 12193149"/>
              <a:gd name="connsiteY193" fmla="*/ 2016977 h 2344739"/>
              <a:gd name="connsiteX194" fmla="*/ 1922798 w 12193149"/>
              <a:gd name="connsiteY194" fmla="*/ 2012146 h 2344739"/>
              <a:gd name="connsiteX195" fmla="*/ 1874228 w 12193149"/>
              <a:gd name="connsiteY195" fmla="*/ 2013741 h 2344739"/>
              <a:gd name="connsiteX196" fmla="*/ 1787803 w 12193149"/>
              <a:gd name="connsiteY196" fmla="*/ 2041363 h 2344739"/>
              <a:gd name="connsiteX197" fmla="*/ 1739352 w 12193149"/>
              <a:gd name="connsiteY197" fmla="*/ 2036312 h 2344739"/>
              <a:gd name="connsiteX198" fmla="*/ 1676219 w 12193149"/>
              <a:gd name="connsiteY198" fmla="*/ 2019963 h 2344739"/>
              <a:gd name="connsiteX199" fmla="*/ 1609817 w 12193149"/>
              <a:gd name="connsiteY199" fmla="*/ 2013066 h 2344739"/>
              <a:gd name="connsiteX200" fmla="*/ 1497258 w 12193149"/>
              <a:gd name="connsiteY200" fmla="*/ 1987476 h 2344739"/>
              <a:gd name="connsiteX201" fmla="*/ 1151127 w 12193149"/>
              <a:gd name="connsiteY201" fmla="*/ 1938041 h 2344739"/>
              <a:gd name="connsiteX202" fmla="*/ 859417 w 12193149"/>
              <a:gd name="connsiteY202" fmla="*/ 1928608 h 2344739"/>
              <a:gd name="connsiteX203" fmla="*/ 838688 w 12193149"/>
              <a:gd name="connsiteY203" fmla="*/ 1929821 h 2344739"/>
              <a:gd name="connsiteX204" fmla="*/ 817957 w 12193149"/>
              <a:gd name="connsiteY204" fmla="*/ 1927857 h 2344739"/>
              <a:gd name="connsiteX205" fmla="*/ 812654 w 12193149"/>
              <a:gd name="connsiteY205" fmla="*/ 1930751 h 2344739"/>
              <a:gd name="connsiteX206" fmla="*/ 721195 w 12193149"/>
              <a:gd name="connsiteY206" fmla="*/ 1929661 h 2344739"/>
              <a:gd name="connsiteX207" fmla="*/ 720890 w 12193149"/>
              <a:gd name="connsiteY207" fmla="*/ 1928399 h 2344739"/>
              <a:gd name="connsiteX208" fmla="*/ 710023 w 12193149"/>
              <a:gd name="connsiteY208" fmla="*/ 1922722 h 2344739"/>
              <a:gd name="connsiteX209" fmla="*/ 597940 w 12193149"/>
              <a:gd name="connsiteY209" fmla="*/ 1879864 h 2344739"/>
              <a:gd name="connsiteX210" fmla="*/ 579683 w 12193149"/>
              <a:gd name="connsiteY210" fmla="*/ 1877212 h 2344739"/>
              <a:gd name="connsiteX211" fmla="*/ 572865 w 12193149"/>
              <a:gd name="connsiteY211" fmla="*/ 1877401 h 2344739"/>
              <a:gd name="connsiteX212" fmla="*/ 446247 w 12193149"/>
              <a:gd name="connsiteY212" fmla="*/ 1839371 h 2344739"/>
              <a:gd name="connsiteX213" fmla="*/ 405163 w 12193149"/>
              <a:gd name="connsiteY213" fmla="*/ 1833548 h 2344739"/>
              <a:gd name="connsiteX214" fmla="*/ 293583 w 12193149"/>
              <a:gd name="connsiteY214" fmla="*/ 1812852 h 2344739"/>
              <a:gd name="connsiteX215" fmla="*/ 119529 w 12193149"/>
              <a:gd name="connsiteY215" fmla="*/ 1761047 h 2344739"/>
              <a:gd name="connsiteX216" fmla="*/ 16674 w 12193149"/>
              <a:gd name="connsiteY216" fmla="*/ 1758191 h 2344739"/>
              <a:gd name="connsiteX217" fmla="*/ 1150 w 12193149"/>
              <a:gd name="connsiteY217" fmla="*/ 1752722 h 2344739"/>
              <a:gd name="connsiteX218" fmla="*/ 1148 w 12193149"/>
              <a:gd name="connsiteY218" fmla="*/ 222213 h 2344739"/>
              <a:gd name="connsiteX219" fmla="*/ 1148 w 12193149"/>
              <a:gd name="connsiteY219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590693 w 12193149"/>
              <a:gd name="connsiteY23" fmla="*/ 963777 h 2344739"/>
              <a:gd name="connsiteX24" fmla="*/ 11506817 w 12193149"/>
              <a:gd name="connsiteY24" fmla="*/ 1033623 h 2344739"/>
              <a:gd name="connsiteX25" fmla="*/ 11280332 w 12193149"/>
              <a:gd name="connsiteY25" fmla="*/ 1223571 h 2344739"/>
              <a:gd name="connsiteX26" fmla="*/ 11228309 w 12193149"/>
              <a:gd name="connsiteY26" fmla="*/ 1276236 h 2344739"/>
              <a:gd name="connsiteX27" fmla="*/ 11218087 w 12193149"/>
              <a:gd name="connsiteY27" fmla="*/ 1275961 h 2344739"/>
              <a:gd name="connsiteX28" fmla="*/ 11217184 w 12193149"/>
              <a:gd name="connsiteY28" fmla="*/ 1275018 h 2344739"/>
              <a:gd name="connsiteX29" fmla="*/ 11188885 w 12193149"/>
              <a:gd name="connsiteY29" fmla="*/ 1292383 h 2344739"/>
              <a:gd name="connsiteX30" fmla="*/ 11184501 w 12193149"/>
              <a:gd name="connsiteY30" fmla="*/ 1292525 h 2344739"/>
              <a:gd name="connsiteX31" fmla="*/ 11166854 w 12193149"/>
              <a:gd name="connsiteY31" fmla="*/ 1306612 h 2344739"/>
              <a:gd name="connsiteX32" fmla="*/ 11157311 w 12193149"/>
              <a:gd name="connsiteY32" fmla="*/ 1312414 h 2344739"/>
              <a:gd name="connsiteX33" fmla="*/ 11155496 w 12193149"/>
              <a:gd name="connsiteY33" fmla="*/ 1317097 h 2344739"/>
              <a:gd name="connsiteX34" fmla="*/ 11140961 w 12193149"/>
              <a:gd name="connsiteY34" fmla="*/ 1324115 h 2344739"/>
              <a:gd name="connsiteX35" fmla="*/ 11138961 w 12193149"/>
              <a:gd name="connsiteY35" fmla="*/ 1323772 h 2344739"/>
              <a:gd name="connsiteX36" fmla="*/ 11128208 w 12193149"/>
              <a:gd name="connsiteY36" fmla="*/ 1333832 h 2344739"/>
              <a:gd name="connsiteX37" fmla="*/ 11120691 w 12193149"/>
              <a:gd name="connsiteY37" fmla="*/ 1347424 h 2344739"/>
              <a:gd name="connsiteX38" fmla="*/ 10894683 w 12193149"/>
              <a:gd name="connsiteY38" fmla="*/ 1473399 h 2344739"/>
              <a:gd name="connsiteX39" fmla="*/ 10773300 w 12193149"/>
              <a:gd name="connsiteY39" fmla="*/ 1523191 h 2344739"/>
              <a:gd name="connsiteX40" fmla="*/ 10627668 w 12193149"/>
              <a:gd name="connsiteY40" fmla="*/ 1559229 h 2344739"/>
              <a:gd name="connsiteX41" fmla="*/ 10581895 w 12193149"/>
              <a:gd name="connsiteY41" fmla="*/ 1568689 h 2344739"/>
              <a:gd name="connsiteX42" fmla="*/ 10547790 w 12193149"/>
              <a:gd name="connsiteY42" fmla="*/ 1598423 h 2344739"/>
              <a:gd name="connsiteX43" fmla="*/ 10529643 w 12193149"/>
              <a:gd name="connsiteY43" fmla="*/ 1596907 h 2344739"/>
              <a:gd name="connsiteX44" fmla="*/ 10526446 w 12193149"/>
              <a:gd name="connsiteY44" fmla="*/ 1596411 h 2344739"/>
              <a:gd name="connsiteX45" fmla="*/ 10515129 w 12193149"/>
              <a:gd name="connsiteY45" fmla="*/ 1599537 h 2344739"/>
              <a:gd name="connsiteX46" fmla="*/ 10491735 w 12193149"/>
              <a:gd name="connsiteY46" fmla="*/ 1594156 h 2344739"/>
              <a:gd name="connsiteX47" fmla="*/ 10471418 w 12193149"/>
              <a:gd name="connsiteY47" fmla="*/ 1601693 h 2344739"/>
              <a:gd name="connsiteX48" fmla="*/ 10377042 w 12193149"/>
              <a:gd name="connsiteY48" fmla="*/ 1644598 h 2344739"/>
              <a:gd name="connsiteX49" fmla="*/ 10319338 w 12193149"/>
              <a:gd name="connsiteY49" fmla="*/ 1666221 h 2344739"/>
              <a:gd name="connsiteX50" fmla="*/ 10295467 w 12193149"/>
              <a:gd name="connsiteY50" fmla="*/ 1668079 h 2344739"/>
              <a:gd name="connsiteX51" fmla="*/ 10263443 w 12193149"/>
              <a:gd name="connsiteY51" fmla="*/ 1674948 h 2344739"/>
              <a:gd name="connsiteX52" fmla="*/ 10205418 w 12193149"/>
              <a:gd name="connsiteY52" fmla="*/ 1682149 h 2344739"/>
              <a:gd name="connsiteX53" fmla="*/ 10177759 w 12193149"/>
              <a:gd name="connsiteY53" fmla="*/ 1692943 h 2344739"/>
              <a:gd name="connsiteX54" fmla="*/ 10165070 w 12193149"/>
              <a:gd name="connsiteY54" fmla="*/ 1693739 h 2344739"/>
              <a:gd name="connsiteX55" fmla="*/ 10156308 w 12193149"/>
              <a:gd name="connsiteY55" fmla="*/ 1707487 h 2344739"/>
              <a:gd name="connsiteX56" fmla="*/ 10118267 w 12193149"/>
              <a:gd name="connsiteY56" fmla="*/ 1731142 h 2344739"/>
              <a:gd name="connsiteX57" fmla="*/ 10083317 w 12193149"/>
              <a:gd name="connsiteY57" fmla="*/ 1743296 h 2344739"/>
              <a:gd name="connsiteX58" fmla="*/ 10040388 w 12193149"/>
              <a:gd name="connsiteY58" fmla="*/ 1741632 h 2344739"/>
              <a:gd name="connsiteX59" fmla="*/ 9961167 w 12193149"/>
              <a:gd name="connsiteY59" fmla="*/ 1757147 h 2344739"/>
              <a:gd name="connsiteX60" fmla="*/ 9848940 w 12193149"/>
              <a:gd name="connsiteY60" fmla="*/ 1763915 h 2344739"/>
              <a:gd name="connsiteX61" fmla="*/ 9729457 w 12193149"/>
              <a:gd name="connsiteY61" fmla="*/ 1784122 h 2344739"/>
              <a:gd name="connsiteX62" fmla="*/ 9613704 w 12193149"/>
              <a:gd name="connsiteY62" fmla="*/ 1812371 h 2344739"/>
              <a:gd name="connsiteX63" fmla="*/ 9338590 w 12193149"/>
              <a:gd name="connsiteY63" fmla="*/ 1869293 h 2344739"/>
              <a:gd name="connsiteX64" fmla="*/ 9232518 w 12193149"/>
              <a:gd name="connsiteY64" fmla="*/ 1893149 h 2344739"/>
              <a:gd name="connsiteX65" fmla="*/ 9156690 w 12193149"/>
              <a:gd name="connsiteY65" fmla="*/ 1903228 h 2344739"/>
              <a:gd name="connsiteX66" fmla="*/ 9054601 w 12193149"/>
              <a:gd name="connsiteY66" fmla="*/ 1910755 h 2344739"/>
              <a:gd name="connsiteX67" fmla="*/ 9006634 w 12193149"/>
              <a:gd name="connsiteY67" fmla="*/ 1914040 h 2344739"/>
              <a:gd name="connsiteX68" fmla="*/ 9006349 w 12193149"/>
              <a:gd name="connsiteY68" fmla="*/ 1913800 h 2344739"/>
              <a:gd name="connsiteX69" fmla="*/ 8997380 w 12193149"/>
              <a:gd name="connsiteY69" fmla="*/ 1915011 h 2344739"/>
              <a:gd name="connsiteX70" fmla="*/ 8991542 w 12193149"/>
              <a:gd name="connsiteY70" fmla="*/ 1917072 h 2344739"/>
              <a:gd name="connsiteX71" fmla="*/ 8975485 w 12193149"/>
              <a:gd name="connsiteY71" fmla="*/ 1920298 h 2344739"/>
              <a:gd name="connsiteX72" fmla="*/ 8969159 w 12193149"/>
              <a:gd name="connsiteY72" fmla="*/ 1919598 h 2344739"/>
              <a:gd name="connsiteX73" fmla="*/ 8964196 w 12193149"/>
              <a:gd name="connsiteY73" fmla="*/ 1917373 h 2344739"/>
              <a:gd name="connsiteX74" fmla="*/ 8930136 w 12193149"/>
              <a:gd name="connsiteY74" fmla="*/ 1914185 h 2344739"/>
              <a:gd name="connsiteX75" fmla="*/ 8753592 w 12193149"/>
              <a:gd name="connsiteY75" fmla="*/ 1933417 h 2344739"/>
              <a:gd name="connsiteX76" fmla="*/ 8708995 w 12193149"/>
              <a:gd name="connsiteY76" fmla="*/ 1935518 h 2344739"/>
              <a:gd name="connsiteX77" fmla="*/ 8597219 w 12193149"/>
              <a:gd name="connsiteY77" fmla="*/ 1944090 h 2344739"/>
              <a:gd name="connsiteX78" fmla="*/ 8526378 w 12193149"/>
              <a:gd name="connsiteY78" fmla="*/ 1929248 h 2344739"/>
              <a:gd name="connsiteX79" fmla="*/ 8512131 w 12193149"/>
              <a:gd name="connsiteY79" fmla="*/ 1935163 h 2344739"/>
              <a:gd name="connsiteX80" fmla="*/ 8507315 w 12193149"/>
              <a:gd name="connsiteY80" fmla="*/ 1938164 h 2344739"/>
              <a:gd name="connsiteX81" fmla="*/ 8499116 w 12193149"/>
              <a:gd name="connsiteY81" fmla="*/ 1940902 h 2344739"/>
              <a:gd name="connsiteX82" fmla="*/ 8498742 w 12193149"/>
              <a:gd name="connsiteY82" fmla="*/ 1940723 h 2344739"/>
              <a:gd name="connsiteX83" fmla="*/ 8491397 w 12193149"/>
              <a:gd name="connsiteY83" fmla="*/ 1943773 h 2344739"/>
              <a:gd name="connsiteX84" fmla="*/ 8368330 w 12193149"/>
              <a:gd name="connsiteY84" fmla="*/ 1957815 h 2344739"/>
              <a:gd name="connsiteX85" fmla="*/ 8354947 w 12193149"/>
              <a:gd name="connsiteY85" fmla="*/ 1958009 h 2344739"/>
              <a:gd name="connsiteX86" fmla="*/ 8321252 w 12193149"/>
              <a:gd name="connsiteY86" fmla="*/ 1974587 h 2344739"/>
              <a:gd name="connsiteX87" fmla="*/ 8315581 w 12193149"/>
              <a:gd name="connsiteY87" fmla="*/ 1974913 h 2344739"/>
              <a:gd name="connsiteX88" fmla="*/ 8296322 w 12193149"/>
              <a:gd name="connsiteY88" fmla="*/ 1988808 h 2344739"/>
              <a:gd name="connsiteX89" fmla="*/ 8285424 w 12193149"/>
              <a:gd name="connsiteY89" fmla="*/ 1994631 h 2344739"/>
              <a:gd name="connsiteX90" fmla="*/ 8284298 w 12193149"/>
              <a:gd name="connsiteY90" fmla="*/ 1999074 h 2344739"/>
              <a:gd name="connsiteX91" fmla="*/ 8267224 w 12193149"/>
              <a:gd name="connsiteY91" fmla="*/ 2006249 h 2344739"/>
              <a:gd name="connsiteX92" fmla="*/ 8264525 w 12193149"/>
              <a:gd name="connsiteY92" fmla="*/ 2006019 h 2344739"/>
              <a:gd name="connsiteX93" fmla="*/ 8253181 w 12193149"/>
              <a:gd name="connsiteY93" fmla="*/ 2015862 h 2344739"/>
              <a:gd name="connsiteX94" fmla="*/ 8246982 w 12193149"/>
              <a:gd name="connsiteY94" fmla="*/ 2028854 h 2344739"/>
              <a:gd name="connsiteX95" fmla="*/ 8091420 w 12193149"/>
              <a:gd name="connsiteY95" fmla="*/ 2075015 h 2344739"/>
              <a:gd name="connsiteX96" fmla="*/ 7906555 w 12193149"/>
              <a:gd name="connsiteY96" fmla="*/ 2116988 h 2344739"/>
              <a:gd name="connsiteX97" fmla="*/ 7719893 w 12193149"/>
              <a:gd name="connsiteY97" fmla="*/ 2142703 h 2344739"/>
              <a:gd name="connsiteX98" fmla="*/ 7615495 w 12193149"/>
              <a:gd name="connsiteY98" fmla="*/ 2139232 h 2344739"/>
              <a:gd name="connsiteX99" fmla="*/ 7528691 w 12193149"/>
              <a:gd name="connsiteY99" fmla="*/ 2145060 h 2344739"/>
              <a:gd name="connsiteX100" fmla="*/ 7520719 w 12193149"/>
              <a:gd name="connsiteY100" fmla="*/ 2147613 h 2344739"/>
              <a:gd name="connsiteX101" fmla="*/ 7508559 w 12193149"/>
              <a:gd name="connsiteY101" fmla="*/ 2148948 h 2344739"/>
              <a:gd name="connsiteX102" fmla="*/ 7508188 w 12193149"/>
              <a:gd name="connsiteY102" fmla="*/ 2148621 h 2344739"/>
              <a:gd name="connsiteX103" fmla="*/ 7496943 w 12193149"/>
              <a:gd name="connsiteY103" fmla="*/ 2150573 h 2344739"/>
              <a:gd name="connsiteX104" fmla="*/ 7219707 w 12193149"/>
              <a:gd name="connsiteY104" fmla="*/ 2156680 h 2344739"/>
              <a:gd name="connsiteX105" fmla="*/ 7202249 w 12193149"/>
              <a:gd name="connsiteY105" fmla="*/ 2161230 h 2344739"/>
              <a:gd name="connsiteX106" fmla="*/ 7198152 w 12193149"/>
              <a:gd name="connsiteY106" fmla="*/ 2166588 h 2344739"/>
              <a:gd name="connsiteX107" fmla="*/ 7171956 w 12193149"/>
              <a:gd name="connsiteY107" fmla="*/ 2171236 h 2344739"/>
              <a:gd name="connsiteX108" fmla="*/ 7098136 w 12193149"/>
              <a:gd name="connsiteY108" fmla="*/ 2183464 h 2344739"/>
              <a:gd name="connsiteX109" fmla="*/ 7019644 w 12193149"/>
              <a:gd name="connsiteY109" fmla="*/ 2183090 h 2344739"/>
              <a:gd name="connsiteX110" fmla="*/ 6905294 w 12193149"/>
              <a:gd name="connsiteY110" fmla="*/ 2212596 h 2344739"/>
              <a:gd name="connsiteX111" fmla="*/ 6709370 w 12193149"/>
              <a:gd name="connsiteY111" fmla="*/ 2240551 h 2344739"/>
              <a:gd name="connsiteX112" fmla="*/ 6550602 w 12193149"/>
              <a:gd name="connsiteY112" fmla="*/ 2269327 h 2344739"/>
              <a:gd name="connsiteX113" fmla="*/ 6318708 w 12193149"/>
              <a:gd name="connsiteY113" fmla="*/ 2316127 h 2344739"/>
              <a:gd name="connsiteX114" fmla="*/ 6169822 w 12193149"/>
              <a:gd name="connsiteY114" fmla="*/ 2318214 h 2344739"/>
              <a:gd name="connsiteX115" fmla="*/ 6074996 w 12193149"/>
              <a:gd name="connsiteY115" fmla="*/ 2338676 h 2344739"/>
              <a:gd name="connsiteX116" fmla="*/ 6069677 w 12193149"/>
              <a:gd name="connsiteY116" fmla="*/ 2337139 h 2344739"/>
              <a:gd name="connsiteX117" fmla="*/ 6049786 w 12193149"/>
              <a:gd name="connsiteY117" fmla="*/ 2337822 h 2344739"/>
              <a:gd name="connsiteX118" fmla="*/ 6042433 w 12193149"/>
              <a:gd name="connsiteY118" fmla="*/ 2329473 h 2344739"/>
              <a:gd name="connsiteX119" fmla="*/ 6011238 w 12193149"/>
              <a:gd name="connsiteY119" fmla="*/ 2324380 h 2344739"/>
              <a:gd name="connsiteX120" fmla="*/ 5958523 w 12193149"/>
              <a:gd name="connsiteY120" fmla="*/ 2328024 h 2344739"/>
              <a:gd name="connsiteX121" fmla="*/ 5760067 w 12193149"/>
              <a:gd name="connsiteY121" fmla="*/ 2343716 h 2344739"/>
              <a:gd name="connsiteX122" fmla="*/ 5628108 w 12193149"/>
              <a:gd name="connsiteY122" fmla="*/ 2344739 h 2344739"/>
              <a:gd name="connsiteX123" fmla="*/ 5472054 w 12193149"/>
              <a:gd name="connsiteY123" fmla="*/ 2330719 h 2344739"/>
              <a:gd name="connsiteX124" fmla="*/ 5433909 w 12193149"/>
              <a:gd name="connsiteY124" fmla="*/ 2319466 h 2344739"/>
              <a:gd name="connsiteX125" fmla="*/ 5382817 w 12193149"/>
              <a:gd name="connsiteY125" fmla="*/ 2301764 h 2344739"/>
              <a:gd name="connsiteX126" fmla="*/ 5262912 w 12193149"/>
              <a:gd name="connsiteY126" fmla="*/ 2281347 h 2344739"/>
              <a:gd name="connsiteX127" fmla="*/ 5224109 w 12193149"/>
              <a:gd name="connsiteY127" fmla="*/ 2270223 h 2344739"/>
              <a:gd name="connsiteX128" fmla="*/ 5175808 w 12193149"/>
              <a:gd name="connsiteY128" fmla="*/ 2267233 h 2344739"/>
              <a:gd name="connsiteX129" fmla="*/ 5157702 w 12193149"/>
              <a:gd name="connsiteY129" fmla="*/ 2260010 h 2344739"/>
              <a:gd name="connsiteX130" fmla="*/ 5143747 w 12193149"/>
              <a:gd name="connsiteY130" fmla="*/ 2256610 h 2344739"/>
              <a:gd name="connsiteX131" fmla="*/ 5140744 w 12193149"/>
              <a:gd name="connsiteY131" fmla="*/ 2254509 h 2344739"/>
              <a:gd name="connsiteX132" fmla="*/ 5122807 w 12193149"/>
              <a:gd name="connsiteY132" fmla="*/ 2243656 h 2344739"/>
              <a:gd name="connsiteX133" fmla="*/ 5066938 w 12193149"/>
              <a:gd name="connsiteY133" fmla="*/ 2250227 h 2344739"/>
              <a:gd name="connsiteX134" fmla="*/ 5012662 w 12193149"/>
              <a:gd name="connsiteY134" fmla="*/ 2233846 h 2344739"/>
              <a:gd name="connsiteX135" fmla="*/ 4841589 w 12193149"/>
              <a:gd name="connsiteY135" fmla="*/ 2209829 h 2344739"/>
              <a:gd name="connsiteX136" fmla="*/ 4763595 w 12193149"/>
              <a:gd name="connsiteY136" fmla="*/ 2182061 h 2344739"/>
              <a:gd name="connsiteX137" fmla="*/ 4724334 w 12193149"/>
              <a:gd name="connsiteY137" fmla="*/ 2173047 h 2344739"/>
              <a:gd name="connsiteX138" fmla="*/ 4722324 w 12193149"/>
              <a:gd name="connsiteY138" fmla="*/ 2172298 h 2344739"/>
              <a:gd name="connsiteX139" fmla="*/ 4723259 w 12193149"/>
              <a:gd name="connsiteY139" fmla="*/ 2172087 h 2344739"/>
              <a:gd name="connsiteX140" fmla="*/ 4718350 w 12193149"/>
              <a:gd name="connsiteY140" fmla="*/ 2170817 h 2344739"/>
              <a:gd name="connsiteX141" fmla="*/ 4722324 w 12193149"/>
              <a:gd name="connsiteY141" fmla="*/ 2172298 h 2344739"/>
              <a:gd name="connsiteX142" fmla="*/ 4716674 w 12193149"/>
              <a:gd name="connsiteY142" fmla="*/ 2173573 h 2344739"/>
              <a:gd name="connsiteX143" fmla="*/ 4516962 w 12193149"/>
              <a:gd name="connsiteY143" fmla="*/ 2163671 h 2344739"/>
              <a:gd name="connsiteX144" fmla="*/ 4429691 w 12193149"/>
              <a:gd name="connsiteY144" fmla="*/ 2153020 h 2344739"/>
              <a:gd name="connsiteX145" fmla="*/ 4364023 w 12193149"/>
              <a:gd name="connsiteY145" fmla="*/ 2151674 h 2344739"/>
              <a:gd name="connsiteX146" fmla="*/ 4318114 w 12193149"/>
              <a:gd name="connsiteY146" fmla="*/ 2158289 h 2344739"/>
              <a:gd name="connsiteX147" fmla="*/ 4316258 w 12193149"/>
              <a:gd name="connsiteY147" fmla="*/ 2156948 h 2344739"/>
              <a:gd name="connsiteX148" fmla="*/ 4296292 w 12193149"/>
              <a:gd name="connsiteY148" fmla="*/ 2155069 h 2344739"/>
              <a:gd name="connsiteX149" fmla="*/ 4291212 w 12193149"/>
              <a:gd name="connsiteY149" fmla="*/ 2157986 h 2344739"/>
              <a:gd name="connsiteX150" fmla="*/ 4277290 w 12193149"/>
              <a:gd name="connsiteY150" fmla="*/ 2157740 h 2344739"/>
              <a:gd name="connsiteX151" fmla="*/ 4249265 w 12193149"/>
              <a:gd name="connsiteY151" fmla="*/ 2160064 h 2344739"/>
              <a:gd name="connsiteX152" fmla="*/ 4203199 w 12193149"/>
              <a:gd name="connsiteY152" fmla="*/ 2157269 h 2344739"/>
              <a:gd name="connsiteX153" fmla="*/ 4202893 w 12193149"/>
              <a:gd name="connsiteY153" fmla="*/ 2156010 h 2344739"/>
              <a:gd name="connsiteX154" fmla="*/ 4192396 w 12193149"/>
              <a:gd name="connsiteY154" fmla="*/ 2150376 h 2344739"/>
              <a:gd name="connsiteX155" fmla="*/ 4143893 w 12193149"/>
              <a:gd name="connsiteY155" fmla="*/ 2134511 h 2344739"/>
              <a:gd name="connsiteX156" fmla="*/ 4084245 w 12193149"/>
              <a:gd name="connsiteY156" fmla="*/ 2107978 h 2344739"/>
              <a:gd name="connsiteX157" fmla="*/ 4075694 w 12193149"/>
              <a:gd name="connsiteY157" fmla="*/ 2107143 h 2344739"/>
              <a:gd name="connsiteX158" fmla="*/ 4075575 w 12193149"/>
              <a:gd name="connsiteY158" fmla="*/ 2106844 h 2344739"/>
              <a:gd name="connsiteX159" fmla="*/ 4066658 w 12193149"/>
              <a:gd name="connsiteY159" fmla="*/ 2105400 h 2344739"/>
              <a:gd name="connsiteX160" fmla="*/ 4060102 w 12193149"/>
              <a:gd name="connsiteY160" fmla="*/ 2105618 h 2344739"/>
              <a:gd name="connsiteX161" fmla="*/ 4043512 w 12193149"/>
              <a:gd name="connsiteY161" fmla="*/ 2103997 h 2344739"/>
              <a:gd name="connsiteX162" fmla="*/ 4038145 w 12193149"/>
              <a:gd name="connsiteY162" fmla="*/ 2101563 h 2344739"/>
              <a:gd name="connsiteX163" fmla="*/ 4036511 w 12193149"/>
              <a:gd name="connsiteY163" fmla="*/ 2097896 h 2344739"/>
              <a:gd name="connsiteX164" fmla="*/ 4034926 w 12193149"/>
              <a:gd name="connsiteY164" fmla="*/ 2098131 h 2344739"/>
              <a:gd name="connsiteX165" fmla="*/ 4005686 w 12193149"/>
              <a:gd name="connsiteY165" fmla="*/ 2085563 h 2344739"/>
              <a:gd name="connsiteX166" fmla="*/ 3937994 w 12193149"/>
              <a:gd name="connsiteY166" fmla="*/ 2068106 h 2344739"/>
              <a:gd name="connsiteX167" fmla="*/ 3898423 w 12193149"/>
              <a:gd name="connsiteY167" fmla="*/ 2062451 h 2344739"/>
              <a:gd name="connsiteX168" fmla="*/ 3790908 w 12193149"/>
              <a:gd name="connsiteY168" fmla="*/ 2042213 h 2344739"/>
              <a:gd name="connsiteX169" fmla="*/ 3683661 w 12193149"/>
              <a:gd name="connsiteY169" fmla="*/ 2018290 h 2344739"/>
              <a:gd name="connsiteX170" fmla="*/ 3611183 w 12193149"/>
              <a:gd name="connsiteY170" fmla="*/ 1986019 h 2344739"/>
              <a:gd name="connsiteX171" fmla="*/ 3605003 w 12193149"/>
              <a:gd name="connsiteY171" fmla="*/ 1987381 h 2344739"/>
              <a:gd name="connsiteX172" fmla="*/ 3595884 w 12193149"/>
              <a:gd name="connsiteY172" fmla="*/ 1987545 h 2344739"/>
              <a:gd name="connsiteX173" fmla="*/ 3595649 w 12193149"/>
              <a:gd name="connsiteY173" fmla="*/ 1987276 h 2344739"/>
              <a:gd name="connsiteX174" fmla="*/ 3587126 w 12193149"/>
              <a:gd name="connsiteY174" fmla="*/ 1987966 h 2344739"/>
              <a:gd name="connsiteX175" fmla="*/ 3537283 w 12193149"/>
              <a:gd name="connsiteY175" fmla="*/ 1978267 h 2344739"/>
              <a:gd name="connsiteX176" fmla="*/ 3474371 w 12193149"/>
              <a:gd name="connsiteY176" fmla="*/ 1974606 h 2344739"/>
              <a:gd name="connsiteX177" fmla="*/ 3401876 w 12193149"/>
              <a:gd name="connsiteY177" fmla="*/ 1962558 h 2344739"/>
              <a:gd name="connsiteX178" fmla="*/ 3365036 w 12193149"/>
              <a:gd name="connsiteY178" fmla="*/ 1979510 h 2344739"/>
              <a:gd name="connsiteX179" fmla="*/ 3345174 w 12193149"/>
              <a:gd name="connsiteY179" fmla="*/ 1981192 h 2344739"/>
              <a:gd name="connsiteX180" fmla="*/ 3342846 w 12193149"/>
              <a:gd name="connsiteY180" fmla="*/ 1980217 h 2344739"/>
              <a:gd name="connsiteX181" fmla="*/ 3263504 w 12193149"/>
              <a:gd name="connsiteY181" fmla="*/ 1986094 h 2344739"/>
              <a:gd name="connsiteX182" fmla="*/ 3143704 w 12193149"/>
              <a:gd name="connsiteY182" fmla="*/ 1993869 h 2344739"/>
              <a:gd name="connsiteX183" fmla="*/ 3031439 w 12193149"/>
              <a:gd name="connsiteY183" fmla="*/ 1996512 h 2344739"/>
              <a:gd name="connsiteX184" fmla="*/ 2782717 w 12193149"/>
              <a:gd name="connsiteY184" fmla="*/ 2018333 h 2344739"/>
              <a:gd name="connsiteX185" fmla="*/ 2647675 w 12193149"/>
              <a:gd name="connsiteY185" fmla="*/ 2028869 h 2344739"/>
              <a:gd name="connsiteX186" fmla="*/ 2569176 w 12193149"/>
              <a:gd name="connsiteY186" fmla="*/ 2002628 h 2344739"/>
              <a:gd name="connsiteX187" fmla="*/ 2444403 w 12193149"/>
              <a:gd name="connsiteY187" fmla="*/ 2016529 h 2344739"/>
              <a:gd name="connsiteX188" fmla="*/ 2316260 w 12193149"/>
              <a:gd name="connsiteY188" fmla="*/ 2024996 h 2344739"/>
              <a:gd name="connsiteX189" fmla="*/ 2209726 w 12193149"/>
              <a:gd name="connsiteY189" fmla="*/ 2019763 h 2344739"/>
              <a:gd name="connsiteX190" fmla="*/ 2095813 w 12193149"/>
              <a:gd name="connsiteY190" fmla="*/ 2003052 h 2344739"/>
              <a:gd name="connsiteX191" fmla="*/ 1998504 w 12193149"/>
              <a:gd name="connsiteY191" fmla="*/ 1995032 h 2344739"/>
              <a:gd name="connsiteX192" fmla="*/ 1929320 w 12193149"/>
              <a:gd name="connsiteY192" fmla="*/ 2016977 h 2344739"/>
              <a:gd name="connsiteX193" fmla="*/ 1922798 w 12193149"/>
              <a:gd name="connsiteY193" fmla="*/ 2012146 h 2344739"/>
              <a:gd name="connsiteX194" fmla="*/ 1874228 w 12193149"/>
              <a:gd name="connsiteY194" fmla="*/ 2013741 h 2344739"/>
              <a:gd name="connsiteX195" fmla="*/ 1787803 w 12193149"/>
              <a:gd name="connsiteY195" fmla="*/ 2041363 h 2344739"/>
              <a:gd name="connsiteX196" fmla="*/ 1739352 w 12193149"/>
              <a:gd name="connsiteY196" fmla="*/ 2036312 h 2344739"/>
              <a:gd name="connsiteX197" fmla="*/ 1676219 w 12193149"/>
              <a:gd name="connsiteY197" fmla="*/ 2019963 h 2344739"/>
              <a:gd name="connsiteX198" fmla="*/ 1609817 w 12193149"/>
              <a:gd name="connsiteY198" fmla="*/ 2013066 h 2344739"/>
              <a:gd name="connsiteX199" fmla="*/ 1497258 w 12193149"/>
              <a:gd name="connsiteY199" fmla="*/ 1987476 h 2344739"/>
              <a:gd name="connsiteX200" fmla="*/ 1151127 w 12193149"/>
              <a:gd name="connsiteY200" fmla="*/ 1938041 h 2344739"/>
              <a:gd name="connsiteX201" fmla="*/ 859417 w 12193149"/>
              <a:gd name="connsiteY201" fmla="*/ 1928608 h 2344739"/>
              <a:gd name="connsiteX202" fmla="*/ 838688 w 12193149"/>
              <a:gd name="connsiteY202" fmla="*/ 1929821 h 2344739"/>
              <a:gd name="connsiteX203" fmla="*/ 817957 w 12193149"/>
              <a:gd name="connsiteY203" fmla="*/ 1927857 h 2344739"/>
              <a:gd name="connsiteX204" fmla="*/ 812654 w 12193149"/>
              <a:gd name="connsiteY204" fmla="*/ 1930751 h 2344739"/>
              <a:gd name="connsiteX205" fmla="*/ 721195 w 12193149"/>
              <a:gd name="connsiteY205" fmla="*/ 1929661 h 2344739"/>
              <a:gd name="connsiteX206" fmla="*/ 720890 w 12193149"/>
              <a:gd name="connsiteY206" fmla="*/ 1928399 h 2344739"/>
              <a:gd name="connsiteX207" fmla="*/ 710023 w 12193149"/>
              <a:gd name="connsiteY207" fmla="*/ 1922722 h 2344739"/>
              <a:gd name="connsiteX208" fmla="*/ 597940 w 12193149"/>
              <a:gd name="connsiteY208" fmla="*/ 1879864 h 2344739"/>
              <a:gd name="connsiteX209" fmla="*/ 579683 w 12193149"/>
              <a:gd name="connsiteY209" fmla="*/ 1877212 h 2344739"/>
              <a:gd name="connsiteX210" fmla="*/ 572865 w 12193149"/>
              <a:gd name="connsiteY210" fmla="*/ 1877401 h 2344739"/>
              <a:gd name="connsiteX211" fmla="*/ 446247 w 12193149"/>
              <a:gd name="connsiteY211" fmla="*/ 1839371 h 2344739"/>
              <a:gd name="connsiteX212" fmla="*/ 405163 w 12193149"/>
              <a:gd name="connsiteY212" fmla="*/ 1833548 h 2344739"/>
              <a:gd name="connsiteX213" fmla="*/ 293583 w 12193149"/>
              <a:gd name="connsiteY213" fmla="*/ 1812852 h 2344739"/>
              <a:gd name="connsiteX214" fmla="*/ 119529 w 12193149"/>
              <a:gd name="connsiteY214" fmla="*/ 1761047 h 2344739"/>
              <a:gd name="connsiteX215" fmla="*/ 16674 w 12193149"/>
              <a:gd name="connsiteY215" fmla="*/ 1758191 h 2344739"/>
              <a:gd name="connsiteX216" fmla="*/ 1150 w 12193149"/>
              <a:gd name="connsiteY216" fmla="*/ 1752722 h 2344739"/>
              <a:gd name="connsiteX217" fmla="*/ 1148 w 12193149"/>
              <a:gd name="connsiteY217" fmla="*/ 222213 h 2344739"/>
              <a:gd name="connsiteX218" fmla="*/ 1148 w 12193149"/>
              <a:gd name="connsiteY218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9 w 12193149"/>
              <a:gd name="connsiteY3" fmla="*/ 579739 h 2344739"/>
              <a:gd name="connsiteX4" fmla="*/ 12185986 w 12193149"/>
              <a:gd name="connsiteY4" fmla="*/ 584189 h 2344739"/>
              <a:gd name="connsiteX5" fmla="*/ 12156363 w 12193149"/>
              <a:gd name="connsiteY5" fmla="*/ 597366 h 2344739"/>
              <a:gd name="connsiteX6" fmla="*/ 12139215 w 12193149"/>
              <a:gd name="connsiteY6" fmla="*/ 623179 h 2344739"/>
              <a:gd name="connsiteX7" fmla="*/ 12126327 w 12193149"/>
              <a:gd name="connsiteY7" fmla="*/ 624690 h 2344739"/>
              <a:gd name="connsiteX8" fmla="*/ 12124007 w 12193149"/>
              <a:gd name="connsiteY8" fmla="*/ 624794 h 2344739"/>
              <a:gd name="connsiteX9" fmla="*/ 12116854 w 12193149"/>
              <a:gd name="connsiteY9" fmla="*/ 628608 h 2344739"/>
              <a:gd name="connsiteX10" fmla="*/ 12099497 w 12193149"/>
              <a:gd name="connsiteY10" fmla="*/ 628139 h 2344739"/>
              <a:gd name="connsiteX11" fmla="*/ 12087073 w 12193149"/>
              <a:gd name="connsiteY11" fmla="*/ 636341 h 2344739"/>
              <a:gd name="connsiteX12" fmla="*/ 12031073 w 12193149"/>
              <a:gd name="connsiteY12" fmla="*/ 680009 h 2344739"/>
              <a:gd name="connsiteX13" fmla="*/ 11995833 w 12193149"/>
              <a:gd name="connsiteY13" fmla="*/ 703458 h 2344739"/>
              <a:gd name="connsiteX14" fmla="*/ 11979717 w 12193149"/>
              <a:gd name="connsiteY14" fmla="*/ 708161 h 2344739"/>
              <a:gd name="connsiteX15" fmla="*/ 11959046 w 12193149"/>
              <a:gd name="connsiteY15" fmla="*/ 717558 h 2344739"/>
              <a:gd name="connsiteX16" fmla="*/ 11920454 w 12193149"/>
              <a:gd name="connsiteY16" fmla="*/ 730883 h 2344739"/>
              <a:gd name="connsiteX17" fmla="*/ 11903656 w 12193149"/>
              <a:gd name="connsiteY17" fmla="*/ 742426 h 2344739"/>
              <a:gd name="connsiteX18" fmla="*/ 11895048 w 12193149"/>
              <a:gd name="connsiteY18" fmla="*/ 744791 h 2344739"/>
              <a:gd name="connsiteX19" fmla="*/ 11891968 w 12193149"/>
              <a:gd name="connsiteY19" fmla="*/ 755729 h 2344739"/>
              <a:gd name="connsiteX20" fmla="*/ 11870776 w 12193149"/>
              <a:gd name="connsiteY20" fmla="*/ 777816 h 2344739"/>
              <a:gd name="connsiteX21" fmla="*/ 11813376 w 12193149"/>
              <a:gd name="connsiteY21" fmla="*/ 797659 h 2344739"/>
              <a:gd name="connsiteX22" fmla="*/ 11590693 w 12193149"/>
              <a:gd name="connsiteY22" fmla="*/ 963777 h 2344739"/>
              <a:gd name="connsiteX23" fmla="*/ 11506817 w 12193149"/>
              <a:gd name="connsiteY23" fmla="*/ 1033623 h 2344739"/>
              <a:gd name="connsiteX24" fmla="*/ 11280332 w 12193149"/>
              <a:gd name="connsiteY24" fmla="*/ 1223571 h 2344739"/>
              <a:gd name="connsiteX25" fmla="*/ 11228309 w 12193149"/>
              <a:gd name="connsiteY25" fmla="*/ 1276236 h 2344739"/>
              <a:gd name="connsiteX26" fmla="*/ 11218087 w 12193149"/>
              <a:gd name="connsiteY26" fmla="*/ 1275961 h 2344739"/>
              <a:gd name="connsiteX27" fmla="*/ 11217184 w 12193149"/>
              <a:gd name="connsiteY27" fmla="*/ 1275018 h 2344739"/>
              <a:gd name="connsiteX28" fmla="*/ 11188885 w 12193149"/>
              <a:gd name="connsiteY28" fmla="*/ 1292383 h 2344739"/>
              <a:gd name="connsiteX29" fmla="*/ 11184501 w 12193149"/>
              <a:gd name="connsiteY29" fmla="*/ 1292525 h 2344739"/>
              <a:gd name="connsiteX30" fmla="*/ 11166854 w 12193149"/>
              <a:gd name="connsiteY30" fmla="*/ 1306612 h 2344739"/>
              <a:gd name="connsiteX31" fmla="*/ 11157311 w 12193149"/>
              <a:gd name="connsiteY31" fmla="*/ 1312414 h 2344739"/>
              <a:gd name="connsiteX32" fmla="*/ 11155496 w 12193149"/>
              <a:gd name="connsiteY32" fmla="*/ 1317097 h 2344739"/>
              <a:gd name="connsiteX33" fmla="*/ 11140961 w 12193149"/>
              <a:gd name="connsiteY33" fmla="*/ 1324115 h 2344739"/>
              <a:gd name="connsiteX34" fmla="*/ 11138961 w 12193149"/>
              <a:gd name="connsiteY34" fmla="*/ 1323772 h 2344739"/>
              <a:gd name="connsiteX35" fmla="*/ 11128208 w 12193149"/>
              <a:gd name="connsiteY35" fmla="*/ 1333832 h 2344739"/>
              <a:gd name="connsiteX36" fmla="*/ 11120691 w 12193149"/>
              <a:gd name="connsiteY36" fmla="*/ 1347424 h 2344739"/>
              <a:gd name="connsiteX37" fmla="*/ 10894683 w 12193149"/>
              <a:gd name="connsiteY37" fmla="*/ 1473399 h 2344739"/>
              <a:gd name="connsiteX38" fmla="*/ 10773300 w 12193149"/>
              <a:gd name="connsiteY38" fmla="*/ 1523191 h 2344739"/>
              <a:gd name="connsiteX39" fmla="*/ 10627668 w 12193149"/>
              <a:gd name="connsiteY39" fmla="*/ 1559229 h 2344739"/>
              <a:gd name="connsiteX40" fmla="*/ 10581895 w 12193149"/>
              <a:gd name="connsiteY40" fmla="*/ 1568689 h 2344739"/>
              <a:gd name="connsiteX41" fmla="*/ 10547790 w 12193149"/>
              <a:gd name="connsiteY41" fmla="*/ 1598423 h 2344739"/>
              <a:gd name="connsiteX42" fmla="*/ 10529643 w 12193149"/>
              <a:gd name="connsiteY42" fmla="*/ 1596907 h 2344739"/>
              <a:gd name="connsiteX43" fmla="*/ 10526446 w 12193149"/>
              <a:gd name="connsiteY43" fmla="*/ 1596411 h 2344739"/>
              <a:gd name="connsiteX44" fmla="*/ 10515129 w 12193149"/>
              <a:gd name="connsiteY44" fmla="*/ 1599537 h 2344739"/>
              <a:gd name="connsiteX45" fmla="*/ 10491735 w 12193149"/>
              <a:gd name="connsiteY45" fmla="*/ 1594156 h 2344739"/>
              <a:gd name="connsiteX46" fmla="*/ 10471418 w 12193149"/>
              <a:gd name="connsiteY46" fmla="*/ 1601693 h 2344739"/>
              <a:gd name="connsiteX47" fmla="*/ 10377042 w 12193149"/>
              <a:gd name="connsiteY47" fmla="*/ 1644598 h 2344739"/>
              <a:gd name="connsiteX48" fmla="*/ 10319338 w 12193149"/>
              <a:gd name="connsiteY48" fmla="*/ 1666221 h 2344739"/>
              <a:gd name="connsiteX49" fmla="*/ 10295467 w 12193149"/>
              <a:gd name="connsiteY49" fmla="*/ 1668079 h 2344739"/>
              <a:gd name="connsiteX50" fmla="*/ 10263443 w 12193149"/>
              <a:gd name="connsiteY50" fmla="*/ 1674948 h 2344739"/>
              <a:gd name="connsiteX51" fmla="*/ 10205418 w 12193149"/>
              <a:gd name="connsiteY51" fmla="*/ 1682149 h 2344739"/>
              <a:gd name="connsiteX52" fmla="*/ 10177759 w 12193149"/>
              <a:gd name="connsiteY52" fmla="*/ 1692943 h 2344739"/>
              <a:gd name="connsiteX53" fmla="*/ 10165070 w 12193149"/>
              <a:gd name="connsiteY53" fmla="*/ 1693739 h 2344739"/>
              <a:gd name="connsiteX54" fmla="*/ 10156308 w 12193149"/>
              <a:gd name="connsiteY54" fmla="*/ 1707487 h 2344739"/>
              <a:gd name="connsiteX55" fmla="*/ 10118267 w 12193149"/>
              <a:gd name="connsiteY55" fmla="*/ 1731142 h 2344739"/>
              <a:gd name="connsiteX56" fmla="*/ 10083317 w 12193149"/>
              <a:gd name="connsiteY56" fmla="*/ 1743296 h 2344739"/>
              <a:gd name="connsiteX57" fmla="*/ 10040388 w 12193149"/>
              <a:gd name="connsiteY57" fmla="*/ 1741632 h 2344739"/>
              <a:gd name="connsiteX58" fmla="*/ 9961167 w 12193149"/>
              <a:gd name="connsiteY58" fmla="*/ 1757147 h 2344739"/>
              <a:gd name="connsiteX59" fmla="*/ 9848940 w 12193149"/>
              <a:gd name="connsiteY59" fmla="*/ 1763915 h 2344739"/>
              <a:gd name="connsiteX60" fmla="*/ 9729457 w 12193149"/>
              <a:gd name="connsiteY60" fmla="*/ 1784122 h 2344739"/>
              <a:gd name="connsiteX61" fmla="*/ 9613704 w 12193149"/>
              <a:gd name="connsiteY61" fmla="*/ 1812371 h 2344739"/>
              <a:gd name="connsiteX62" fmla="*/ 9338590 w 12193149"/>
              <a:gd name="connsiteY62" fmla="*/ 1869293 h 2344739"/>
              <a:gd name="connsiteX63" fmla="*/ 9232518 w 12193149"/>
              <a:gd name="connsiteY63" fmla="*/ 1893149 h 2344739"/>
              <a:gd name="connsiteX64" fmla="*/ 9156690 w 12193149"/>
              <a:gd name="connsiteY64" fmla="*/ 1903228 h 2344739"/>
              <a:gd name="connsiteX65" fmla="*/ 9054601 w 12193149"/>
              <a:gd name="connsiteY65" fmla="*/ 1910755 h 2344739"/>
              <a:gd name="connsiteX66" fmla="*/ 9006634 w 12193149"/>
              <a:gd name="connsiteY66" fmla="*/ 1914040 h 2344739"/>
              <a:gd name="connsiteX67" fmla="*/ 9006349 w 12193149"/>
              <a:gd name="connsiteY67" fmla="*/ 1913800 h 2344739"/>
              <a:gd name="connsiteX68" fmla="*/ 8997380 w 12193149"/>
              <a:gd name="connsiteY68" fmla="*/ 1915011 h 2344739"/>
              <a:gd name="connsiteX69" fmla="*/ 8991542 w 12193149"/>
              <a:gd name="connsiteY69" fmla="*/ 1917072 h 2344739"/>
              <a:gd name="connsiteX70" fmla="*/ 8975485 w 12193149"/>
              <a:gd name="connsiteY70" fmla="*/ 1920298 h 2344739"/>
              <a:gd name="connsiteX71" fmla="*/ 8969159 w 12193149"/>
              <a:gd name="connsiteY71" fmla="*/ 1919598 h 2344739"/>
              <a:gd name="connsiteX72" fmla="*/ 8964196 w 12193149"/>
              <a:gd name="connsiteY72" fmla="*/ 1917373 h 2344739"/>
              <a:gd name="connsiteX73" fmla="*/ 8930136 w 12193149"/>
              <a:gd name="connsiteY73" fmla="*/ 1914185 h 2344739"/>
              <a:gd name="connsiteX74" fmla="*/ 8753592 w 12193149"/>
              <a:gd name="connsiteY74" fmla="*/ 1933417 h 2344739"/>
              <a:gd name="connsiteX75" fmla="*/ 8708995 w 12193149"/>
              <a:gd name="connsiteY75" fmla="*/ 1935518 h 2344739"/>
              <a:gd name="connsiteX76" fmla="*/ 8597219 w 12193149"/>
              <a:gd name="connsiteY76" fmla="*/ 1944090 h 2344739"/>
              <a:gd name="connsiteX77" fmla="*/ 8526378 w 12193149"/>
              <a:gd name="connsiteY77" fmla="*/ 1929248 h 2344739"/>
              <a:gd name="connsiteX78" fmla="*/ 8512131 w 12193149"/>
              <a:gd name="connsiteY78" fmla="*/ 1935163 h 2344739"/>
              <a:gd name="connsiteX79" fmla="*/ 8507315 w 12193149"/>
              <a:gd name="connsiteY79" fmla="*/ 1938164 h 2344739"/>
              <a:gd name="connsiteX80" fmla="*/ 8499116 w 12193149"/>
              <a:gd name="connsiteY80" fmla="*/ 1940902 h 2344739"/>
              <a:gd name="connsiteX81" fmla="*/ 8498742 w 12193149"/>
              <a:gd name="connsiteY81" fmla="*/ 1940723 h 2344739"/>
              <a:gd name="connsiteX82" fmla="*/ 8491397 w 12193149"/>
              <a:gd name="connsiteY82" fmla="*/ 1943773 h 2344739"/>
              <a:gd name="connsiteX83" fmla="*/ 8368330 w 12193149"/>
              <a:gd name="connsiteY83" fmla="*/ 1957815 h 2344739"/>
              <a:gd name="connsiteX84" fmla="*/ 8354947 w 12193149"/>
              <a:gd name="connsiteY84" fmla="*/ 1958009 h 2344739"/>
              <a:gd name="connsiteX85" fmla="*/ 8321252 w 12193149"/>
              <a:gd name="connsiteY85" fmla="*/ 1974587 h 2344739"/>
              <a:gd name="connsiteX86" fmla="*/ 8315581 w 12193149"/>
              <a:gd name="connsiteY86" fmla="*/ 1974913 h 2344739"/>
              <a:gd name="connsiteX87" fmla="*/ 8296322 w 12193149"/>
              <a:gd name="connsiteY87" fmla="*/ 1988808 h 2344739"/>
              <a:gd name="connsiteX88" fmla="*/ 8285424 w 12193149"/>
              <a:gd name="connsiteY88" fmla="*/ 1994631 h 2344739"/>
              <a:gd name="connsiteX89" fmla="*/ 8284298 w 12193149"/>
              <a:gd name="connsiteY89" fmla="*/ 1999074 h 2344739"/>
              <a:gd name="connsiteX90" fmla="*/ 8267224 w 12193149"/>
              <a:gd name="connsiteY90" fmla="*/ 2006249 h 2344739"/>
              <a:gd name="connsiteX91" fmla="*/ 8264525 w 12193149"/>
              <a:gd name="connsiteY91" fmla="*/ 2006019 h 2344739"/>
              <a:gd name="connsiteX92" fmla="*/ 8253181 w 12193149"/>
              <a:gd name="connsiteY92" fmla="*/ 2015862 h 2344739"/>
              <a:gd name="connsiteX93" fmla="*/ 8246982 w 12193149"/>
              <a:gd name="connsiteY93" fmla="*/ 2028854 h 2344739"/>
              <a:gd name="connsiteX94" fmla="*/ 8091420 w 12193149"/>
              <a:gd name="connsiteY94" fmla="*/ 2075015 h 2344739"/>
              <a:gd name="connsiteX95" fmla="*/ 7906555 w 12193149"/>
              <a:gd name="connsiteY95" fmla="*/ 2116988 h 2344739"/>
              <a:gd name="connsiteX96" fmla="*/ 7719893 w 12193149"/>
              <a:gd name="connsiteY96" fmla="*/ 2142703 h 2344739"/>
              <a:gd name="connsiteX97" fmla="*/ 7615495 w 12193149"/>
              <a:gd name="connsiteY97" fmla="*/ 2139232 h 2344739"/>
              <a:gd name="connsiteX98" fmla="*/ 7528691 w 12193149"/>
              <a:gd name="connsiteY98" fmla="*/ 2145060 h 2344739"/>
              <a:gd name="connsiteX99" fmla="*/ 7520719 w 12193149"/>
              <a:gd name="connsiteY99" fmla="*/ 2147613 h 2344739"/>
              <a:gd name="connsiteX100" fmla="*/ 7508559 w 12193149"/>
              <a:gd name="connsiteY100" fmla="*/ 2148948 h 2344739"/>
              <a:gd name="connsiteX101" fmla="*/ 7508188 w 12193149"/>
              <a:gd name="connsiteY101" fmla="*/ 2148621 h 2344739"/>
              <a:gd name="connsiteX102" fmla="*/ 7496943 w 12193149"/>
              <a:gd name="connsiteY102" fmla="*/ 2150573 h 2344739"/>
              <a:gd name="connsiteX103" fmla="*/ 7219707 w 12193149"/>
              <a:gd name="connsiteY103" fmla="*/ 2156680 h 2344739"/>
              <a:gd name="connsiteX104" fmla="*/ 7202249 w 12193149"/>
              <a:gd name="connsiteY104" fmla="*/ 2161230 h 2344739"/>
              <a:gd name="connsiteX105" fmla="*/ 7198152 w 12193149"/>
              <a:gd name="connsiteY105" fmla="*/ 2166588 h 2344739"/>
              <a:gd name="connsiteX106" fmla="*/ 7171956 w 12193149"/>
              <a:gd name="connsiteY106" fmla="*/ 2171236 h 2344739"/>
              <a:gd name="connsiteX107" fmla="*/ 7098136 w 12193149"/>
              <a:gd name="connsiteY107" fmla="*/ 2183464 h 2344739"/>
              <a:gd name="connsiteX108" fmla="*/ 7019644 w 12193149"/>
              <a:gd name="connsiteY108" fmla="*/ 2183090 h 2344739"/>
              <a:gd name="connsiteX109" fmla="*/ 6905294 w 12193149"/>
              <a:gd name="connsiteY109" fmla="*/ 2212596 h 2344739"/>
              <a:gd name="connsiteX110" fmla="*/ 6709370 w 12193149"/>
              <a:gd name="connsiteY110" fmla="*/ 2240551 h 2344739"/>
              <a:gd name="connsiteX111" fmla="*/ 6550602 w 12193149"/>
              <a:gd name="connsiteY111" fmla="*/ 2269327 h 2344739"/>
              <a:gd name="connsiteX112" fmla="*/ 6318708 w 12193149"/>
              <a:gd name="connsiteY112" fmla="*/ 2316127 h 2344739"/>
              <a:gd name="connsiteX113" fmla="*/ 6169822 w 12193149"/>
              <a:gd name="connsiteY113" fmla="*/ 2318214 h 2344739"/>
              <a:gd name="connsiteX114" fmla="*/ 6074996 w 12193149"/>
              <a:gd name="connsiteY114" fmla="*/ 2338676 h 2344739"/>
              <a:gd name="connsiteX115" fmla="*/ 6069677 w 12193149"/>
              <a:gd name="connsiteY115" fmla="*/ 2337139 h 2344739"/>
              <a:gd name="connsiteX116" fmla="*/ 6049786 w 12193149"/>
              <a:gd name="connsiteY116" fmla="*/ 2337822 h 2344739"/>
              <a:gd name="connsiteX117" fmla="*/ 6042433 w 12193149"/>
              <a:gd name="connsiteY117" fmla="*/ 2329473 h 2344739"/>
              <a:gd name="connsiteX118" fmla="*/ 6011238 w 12193149"/>
              <a:gd name="connsiteY118" fmla="*/ 2324380 h 2344739"/>
              <a:gd name="connsiteX119" fmla="*/ 5958523 w 12193149"/>
              <a:gd name="connsiteY119" fmla="*/ 2328024 h 2344739"/>
              <a:gd name="connsiteX120" fmla="*/ 5760067 w 12193149"/>
              <a:gd name="connsiteY120" fmla="*/ 2343716 h 2344739"/>
              <a:gd name="connsiteX121" fmla="*/ 5628108 w 12193149"/>
              <a:gd name="connsiteY121" fmla="*/ 2344739 h 2344739"/>
              <a:gd name="connsiteX122" fmla="*/ 5472054 w 12193149"/>
              <a:gd name="connsiteY122" fmla="*/ 2330719 h 2344739"/>
              <a:gd name="connsiteX123" fmla="*/ 5433909 w 12193149"/>
              <a:gd name="connsiteY123" fmla="*/ 2319466 h 2344739"/>
              <a:gd name="connsiteX124" fmla="*/ 5382817 w 12193149"/>
              <a:gd name="connsiteY124" fmla="*/ 2301764 h 2344739"/>
              <a:gd name="connsiteX125" fmla="*/ 5262912 w 12193149"/>
              <a:gd name="connsiteY125" fmla="*/ 2281347 h 2344739"/>
              <a:gd name="connsiteX126" fmla="*/ 5224109 w 12193149"/>
              <a:gd name="connsiteY126" fmla="*/ 2270223 h 2344739"/>
              <a:gd name="connsiteX127" fmla="*/ 5175808 w 12193149"/>
              <a:gd name="connsiteY127" fmla="*/ 2267233 h 2344739"/>
              <a:gd name="connsiteX128" fmla="*/ 5157702 w 12193149"/>
              <a:gd name="connsiteY128" fmla="*/ 2260010 h 2344739"/>
              <a:gd name="connsiteX129" fmla="*/ 5143747 w 12193149"/>
              <a:gd name="connsiteY129" fmla="*/ 2256610 h 2344739"/>
              <a:gd name="connsiteX130" fmla="*/ 5140744 w 12193149"/>
              <a:gd name="connsiteY130" fmla="*/ 2254509 h 2344739"/>
              <a:gd name="connsiteX131" fmla="*/ 5122807 w 12193149"/>
              <a:gd name="connsiteY131" fmla="*/ 2243656 h 2344739"/>
              <a:gd name="connsiteX132" fmla="*/ 5066938 w 12193149"/>
              <a:gd name="connsiteY132" fmla="*/ 2250227 h 2344739"/>
              <a:gd name="connsiteX133" fmla="*/ 5012662 w 12193149"/>
              <a:gd name="connsiteY133" fmla="*/ 2233846 h 2344739"/>
              <a:gd name="connsiteX134" fmla="*/ 4841589 w 12193149"/>
              <a:gd name="connsiteY134" fmla="*/ 2209829 h 2344739"/>
              <a:gd name="connsiteX135" fmla="*/ 4763595 w 12193149"/>
              <a:gd name="connsiteY135" fmla="*/ 2182061 h 2344739"/>
              <a:gd name="connsiteX136" fmla="*/ 4724334 w 12193149"/>
              <a:gd name="connsiteY136" fmla="*/ 2173047 h 2344739"/>
              <a:gd name="connsiteX137" fmla="*/ 4722324 w 12193149"/>
              <a:gd name="connsiteY137" fmla="*/ 2172298 h 2344739"/>
              <a:gd name="connsiteX138" fmla="*/ 4723259 w 12193149"/>
              <a:gd name="connsiteY138" fmla="*/ 2172087 h 2344739"/>
              <a:gd name="connsiteX139" fmla="*/ 4718350 w 12193149"/>
              <a:gd name="connsiteY139" fmla="*/ 2170817 h 2344739"/>
              <a:gd name="connsiteX140" fmla="*/ 4722324 w 12193149"/>
              <a:gd name="connsiteY140" fmla="*/ 2172298 h 2344739"/>
              <a:gd name="connsiteX141" fmla="*/ 4716674 w 12193149"/>
              <a:gd name="connsiteY141" fmla="*/ 2173573 h 2344739"/>
              <a:gd name="connsiteX142" fmla="*/ 4516962 w 12193149"/>
              <a:gd name="connsiteY142" fmla="*/ 2163671 h 2344739"/>
              <a:gd name="connsiteX143" fmla="*/ 4429691 w 12193149"/>
              <a:gd name="connsiteY143" fmla="*/ 2153020 h 2344739"/>
              <a:gd name="connsiteX144" fmla="*/ 4364023 w 12193149"/>
              <a:gd name="connsiteY144" fmla="*/ 2151674 h 2344739"/>
              <a:gd name="connsiteX145" fmla="*/ 4318114 w 12193149"/>
              <a:gd name="connsiteY145" fmla="*/ 2158289 h 2344739"/>
              <a:gd name="connsiteX146" fmla="*/ 4316258 w 12193149"/>
              <a:gd name="connsiteY146" fmla="*/ 2156948 h 2344739"/>
              <a:gd name="connsiteX147" fmla="*/ 4296292 w 12193149"/>
              <a:gd name="connsiteY147" fmla="*/ 2155069 h 2344739"/>
              <a:gd name="connsiteX148" fmla="*/ 4291212 w 12193149"/>
              <a:gd name="connsiteY148" fmla="*/ 2157986 h 2344739"/>
              <a:gd name="connsiteX149" fmla="*/ 4277290 w 12193149"/>
              <a:gd name="connsiteY149" fmla="*/ 2157740 h 2344739"/>
              <a:gd name="connsiteX150" fmla="*/ 4249265 w 12193149"/>
              <a:gd name="connsiteY150" fmla="*/ 2160064 h 2344739"/>
              <a:gd name="connsiteX151" fmla="*/ 4203199 w 12193149"/>
              <a:gd name="connsiteY151" fmla="*/ 2157269 h 2344739"/>
              <a:gd name="connsiteX152" fmla="*/ 4202893 w 12193149"/>
              <a:gd name="connsiteY152" fmla="*/ 2156010 h 2344739"/>
              <a:gd name="connsiteX153" fmla="*/ 4192396 w 12193149"/>
              <a:gd name="connsiteY153" fmla="*/ 2150376 h 2344739"/>
              <a:gd name="connsiteX154" fmla="*/ 4143893 w 12193149"/>
              <a:gd name="connsiteY154" fmla="*/ 2134511 h 2344739"/>
              <a:gd name="connsiteX155" fmla="*/ 4084245 w 12193149"/>
              <a:gd name="connsiteY155" fmla="*/ 2107978 h 2344739"/>
              <a:gd name="connsiteX156" fmla="*/ 4075694 w 12193149"/>
              <a:gd name="connsiteY156" fmla="*/ 2107143 h 2344739"/>
              <a:gd name="connsiteX157" fmla="*/ 4075575 w 12193149"/>
              <a:gd name="connsiteY157" fmla="*/ 2106844 h 2344739"/>
              <a:gd name="connsiteX158" fmla="*/ 4066658 w 12193149"/>
              <a:gd name="connsiteY158" fmla="*/ 2105400 h 2344739"/>
              <a:gd name="connsiteX159" fmla="*/ 4060102 w 12193149"/>
              <a:gd name="connsiteY159" fmla="*/ 2105618 h 2344739"/>
              <a:gd name="connsiteX160" fmla="*/ 4043512 w 12193149"/>
              <a:gd name="connsiteY160" fmla="*/ 2103997 h 2344739"/>
              <a:gd name="connsiteX161" fmla="*/ 4038145 w 12193149"/>
              <a:gd name="connsiteY161" fmla="*/ 2101563 h 2344739"/>
              <a:gd name="connsiteX162" fmla="*/ 4036511 w 12193149"/>
              <a:gd name="connsiteY162" fmla="*/ 2097896 h 2344739"/>
              <a:gd name="connsiteX163" fmla="*/ 4034926 w 12193149"/>
              <a:gd name="connsiteY163" fmla="*/ 2098131 h 2344739"/>
              <a:gd name="connsiteX164" fmla="*/ 4005686 w 12193149"/>
              <a:gd name="connsiteY164" fmla="*/ 2085563 h 2344739"/>
              <a:gd name="connsiteX165" fmla="*/ 3937994 w 12193149"/>
              <a:gd name="connsiteY165" fmla="*/ 2068106 h 2344739"/>
              <a:gd name="connsiteX166" fmla="*/ 3898423 w 12193149"/>
              <a:gd name="connsiteY166" fmla="*/ 2062451 h 2344739"/>
              <a:gd name="connsiteX167" fmla="*/ 3790908 w 12193149"/>
              <a:gd name="connsiteY167" fmla="*/ 2042213 h 2344739"/>
              <a:gd name="connsiteX168" fmla="*/ 3683661 w 12193149"/>
              <a:gd name="connsiteY168" fmla="*/ 2018290 h 2344739"/>
              <a:gd name="connsiteX169" fmla="*/ 3611183 w 12193149"/>
              <a:gd name="connsiteY169" fmla="*/ 1986019 h 2344739"/>
              <a:gd name="connsiteX170" fmla="*/ 3605003 w 12193149"/>
              <a:gd name="connsiteY170" fmla="*/ 1987381 h 2344739"/>
              <a:gd name="connsiteX171" fmla="*/ 3595884 w 12193149"/>
              <a:gd name="connsiteY171" fmla="*/ 1987545 h 2344739"/>
              <a:gd name="connsiteX172" fmla="*/ 3595649 w 12193149"/>
              <a:gd name="connsiteY172" fmla="*/ 1987276 h 2344739"/>
              <a:gd name="connsiteX173" fmla="*/ 3587126 w 12193149"/>
              <a:gd name="connsiteY173" fmla="*/ 1987966 h 2344739"/>
              <a:gd name="connsiteX174" fmla="*/ 3537283 w 12193149"/>
              <a:gd name="connsiteY174" fmla="*/ 1978267 h 2344739"/>
              <a:gd name="connsiteX175" fmla="*/ 3474371 w 12193149"/>
              <a:gd name="connsiteY175" fmla="*/ 1974606 h 2344739"/>
              <a:gd name="connsiteX176" fmla="*/ 3401876 w 12193149"/>
              <a:gd name="connsiteY176" fmla="*/ 1962558 h 2344739"/>
              <a:gd name="connsiteX177" fmla="*/ 3365036 w 12193149"/>
              <a:gd name="connsiteY177" fmla="*/ 1979510 h 2344739"/>
              <a:gd name="connsiteX178" fmla="*/ 3345174 w 12193149"/>
              <a:gd name="connsiteY178" fmla="*/ 1981192 h 2344739"/>
              <a:gd name="connsiteX179" fmla="*/ 3342846 w 12193149"/>
              <a:gd name="connsiteY179" fmla="*/ 1980217 h 2344739"/>
              <a:gd name="connsiteX180" fmla="*/ 3263504 w 12193149"/>
              <a:gd name="connsiteY180" fmla="*/ 1986094 h 2344739"/>
              <a:gd name="connsiteX181" fmla="*/ 3143704 w 12193149"/>
              <a:gd name="connsiteY181" fmla="*/ 1993869 h 2344739"/>
              <a:gd name="connsiteX182" fmla="*/ 3031439 w 12193149"/>
              <a:gd name="connsiteY182" fmla="*/ 1996512 h 2344739"/>
              <a:gd name="connsiteX183" fmla="*/ 2782717 w 12193149"/>
              <a:gd name="connsiteY183" fmla="*/ 2018333 h 2344739"/>
              <a:gd name="connsiteX184" fmla="*/ 2647675 w 12193149"/>
              <a:gd name="connsiteY184" fmla="*/ 2028869 h 2344739"/>
              <a:gd name="connsiteX185" fmla="*/ 2569176 w 12193149"/>
              <a:gd name="connsiteY185" fmla="*/ 2002628 h 2344739"/>
              <a:gd name="connsiteX186" fmla="*/ 2444403 w 12193149"/>
              <a:gd name="connsiteY186" fmla="*/ 2016529 h 2344739"/>
              <a:gd name="connsiteX187" fmla="*/ 2316260 w 12193149"/>
              <a:gd name="connsiteY187" fmla="*/ 2024996 h 2344739"/>
              <a:gd name="connsiteX188" fmla="*/ 2209726 w 12193149"/>
              <a:gd name="connsiteY188" fmla="*/ 2019763 h 2344739"/>
              <a:gd name="connsiteX189" fmla="*/ 2095813 w 12193149"/>
              <a:gd name="connsiteY189" fmla="*/ 2003052 h 2344739"/>
              <a:gd name="connsiteX190" fmla="*/ 1998504 w 12193149"/>
              <a:gd name="connsiteY190" fmla="*/ 1995032 h 2344739"/>
              <a:gd name="connsiteX191" fmla="*/ 1929320 w 12193149"/>
              <a:gd name="connsiteY191" fmla="*/ 2016977 h 2344739"/>
              <a:gd name="connsiteX192" fmla="*/ 1922798 w 12193149"/>
              <a:gd name="connsiteY192" fmla="*/ 2012146 h 2344739"/>
              <a:gd name="connsiteX193" fmla="*/ 1874228 w 12193149"/>
              <a:gd name="connsiteY193" fmla="*/ 2013741 h 2344739"/>
              <a:gd name="connsiteX194" fmla="*/ 1787803 w 12193149"/>
              <a:gd name="connsiteY194" fmla="*/ 2041363 h 2344739"/>
              <a:gd name="connsiteX195" fmla="*/ 1739352 w 12193149"/>
              <a:gd name="connsiteY195" fmla="*/ 2036312 h 2344739"/>
              <a:gd name="connsiteX196" fmla="*/ 1676219 w 12193149"/>
              <a:gd name="connsiteY196" fmla="*/ 2019963 h 2344739"/>
              <a:gd name="connsiteX197" fmla="*/ 1609817 w 12193149"/>
              <a:gd name="connsiteY197" fmla="*/ 2013066 h 2344739"/>
              <a:gd name="connsiteX198" fmla="*/ 1497258 w 12193149"/>
              <a:gd name="connsiteY198" fmla="*/ 1987476 h 2344739"/>
              <a:gd name="connsiteX199" fmla="*/ 1151127 w 12193149"/>
              <a:gd name="connsiteY199" fmla="*/ 1938041 h 2344739"/>
              <a:gd name="connsiteX200" fmla="*/ 859417 w 12193149"/>
              <a:gd name="connsiteY200" fmla="*/ 1928608 h 2344739"/>
              <a:gd name="connsiteX201" fmla="*/ 838688 w 12193149"/>
              <a:gd name="connsiteY201" fmla="*/ 1929821 h 2344739"/>
              <a:gd name="connsiteX202" fmla="*/ 817957 w 12193149"/>
              <a:gd name="connsiteY202" fmla="*/ 1927857 h 2344739"/>
              <a:gd name="connsiteX203" fmla="*/ 812654 w 12193149"/>
              <a:gd name="connsiteY203" fmla="*/ 1930751 h 2344739"/>
              <a:gd name="connsiteX204" fmla="*/ 721195 w 12193149"/>
              <a:gd name="connsiteY204" fmla="*/ 1929661 h 2344739"/>
              <a:gd name="connsiteX205" fmla="*/ 720890 w 12193149"/>
              <a:gd name="connsiteY205" fmla="*/ 1928399 h 2344739"/>
              <a:gd name="connsiteX206" fmla="*/ 710023 w 12193149"/>
              <a:gd name="connsiteY206" fmla="*/ 1922722 h 2344739"/>
              <a:gd name="connsiteX207" fmla="*/ 597940 w 12193149"/>
              <a:gd name="connsiteY207" fmla="*/ 1879864 h 2344739"/>
              <a:gd name="connsiteX208" fmla="*/ 579683 w 12193149"/>
              <a:gd name="connsiteY208" fmla="*/ 1877212 h 2344739"/>
              <a:gd name="connsiteX209" fmla="*/ 572865 w 12193149"/>
              <a:gd name="connsiteY209" fmla="*/ 1877401 h 2344739"/>
              <a:gd name="connsiteX210" fmla="*/ 446247 w 12193149"/>
              <a:gd name="connsiteY210" fmla="*/ 1839371 h 2344739"/>
              <a:gd name="connsiteX211" fmla="*/ 405163 w 12193149"/>
              <a:gd name="connsiteY211" fmla="*/ 1833548 h 2344739"/>
              <a:gd name="connsiteX212" fmla="*/ 293583 w 12193149"/>
              <a:gd name="connsiteY212" fmla="*/ 1812852 h 2344739"/>
              <a:gd name="connsiteX213" fmla="*/ 119529 w 12193149"/>
              <a:gd name="connsiteY213" fmla="*/ 1761047 h 2344739"/>
              <a:gd name="connsiteX214" fmla="*/ 16674 w 12193149"/>
              <a:gd name="connsiteY214" fmla="*/ 1758191 h 2344739"/>
              <a:gd name="connsiteX215" fmla="*/ 1150 w 12193149"/>
              <a:gd name="connsiteY215" fmla="*/ 1752722 h 2344739"/>
              <a:gd name="connsiteX216" fmla="*/ 1148 w 12193149"/>
              <a:gd name="connsiteY216" fmla="*/ 222213 h 2344739"/>
              <a:gd name="connsiteX217" fmla="*/ 1148 w 12193149"/>
              <a:gd name="connsiteY217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9 w 12193149"/>
              <a:gd name="connsiteY2" fmla="*/ 579739 h 2344739"/>
              <a:gd name="connsiteX3" fmla="*/ 12185986 w 12193149"/>
              <a:gd name="connsiteY3" fmla="*/ 584189 h 2344739"/>
              <a:gd name="connsiteX4" fmla="*/ 12156363 w 12193149"/>
              <a:gd name="connsiteY4" fmla="*/ 597366 h 2344739"/>
              <a:gd name="connsiteX5" fmla="*/ 12139215 w 12193149"/>
              <a:gd name="connsiteY5" fmla="*/ 623179 h 2344739"/>
              <a:gd name="connsiteX6" fmla="*/ 12126327 w 12193149"/>
              <a:gd name="connsiteY6" fmla="*/ 624690 h 2344739"/>
              <a:gd name="connsiteX7" fmla="*/ 12124007 w 12193149"/>
              <a:gd name="connsiteY7" fmla="*/ 624794 h 2344739"/>
              <a:gd name="connsiteX8" fmla="*/ 12116854 w 12193149"/>
              <a:gd name="connsiteY8" fmla="*/ 628608 h 2344739"/>
              <a:gd name="connsiteX9" fmla="*/ 12099497 w 12193149"/>
              <a:gd name="connsiteY9" fmla="*/ 628139 h 2344739"/>
              <a:gd name="connsiteX10" fmla="*/ 12087073 w 12193149"/>
              <a:gd name="connsiteY10" fmla="*/ 636341 h 2344739"/>
              <a:gd name="connsiteX11" fmla="*/ 12031073 w 12193149"/>
              <a:gd name="connsiteY11" fmla="*/ 680009 h 2344739"/>
              <a:gd name="connsiteX12" fmla="*/ 11995833 w 12193149"/>
              <a:gd name="connsiteY12" fmla="*/ 703458 h 2344739"/>
              <a:gd name="connsiteX13" fmla="*/ 11979717 w 12193149"/>
              <a:gd name="connsiteY13" fmla="*/ 708161 h 2344739"/>
              <a:gd name="connsiteX14" fmla="*/ 11959046 w 12193149"/>
              <a:gd name="connsiteY14" fmla="*/ 717558 h 2344739"/>
              <a:gd name="connsiteX15" fmla="*/ 11920454 w 12193149"/>
              <a:gd name="connsiteY15" fmla="*/ 730883 h 2344739"/>
              <a:gd name="connsiteX16" fmla="*/ 11903656 w 12193149"/>
              <a:gd name="connsiteY16" fmla="*/ 742426 h 2344739"/>
              <a:gd name="connsiteX17" fmla="*/ 11895048 w 12193149"/>
              <a:gd name="connsiteY17" fmla="*/ 744791 h 2344739"/>
              <a:gd name="connsiteX18" fmla="*/ 11891968 w 12193149"/>
              <a:gd name="connsiteY18" fmla="*/ 755729 h 2344739"/>
              <a:gd name="connsiteX19" fmla="*/ 11870776 w 12193149"/>
              <a:gd name="connsiteY19" fmla="*/ 777816 h 2344739"/>
              <a:gd name="connsiteX20" fmla="*/ 11813376 w 12193149"/>
              <a:gd name="connsiteY20" fmla="*/ 797659 h 2344739"/>
              <a:gd name="connsiteX21" fmla="*/ 11590693 w 12193149"/>
              <a:gd name="connsiteY21" fmla="*/ 963777 h 2344739"/>
              <a:gd name="connsiteX22" fmla="*/ 11506817 w 12193149"/>
              <a:gd name="connsiteY22" fmla="*/ 1033623 h 2344739"/>
              <a:gd name="connsiteX23" fmla="*/ 11280332 w 12193149"/>
              <a:gd name="connsiteY23" fmla="*/ 1223571 h 2344739"/>
              <a:gd name="connsiteX24" fmla="*/ 11228309 w 12193149"/>
              <a:gd name="connsiteY24" fmla="*/ 1276236 h 2344739"/>
              <a:gd name="connsiteX25" fmla="*/ 11218087 w 12193149"/>
              <a:gd name="connsiteY25" fmla="*/ 1275961 h 2344739"/>
              <a:gd name="connsiteX26" fmla="*/ 11217184 w 12193149"/>
              <a:gd name="connsiteY26" fmla="*/ 1275018 h 2344739"/>
              <a:gd name="connsiteX27" fmla="*/ 11188885 w 12193149"/>
              <a:gd name="connsiteY27" fmla="*/ 1292383 h 2344739"/>
              <a:gd name="connsiteX28" fmla="*/ 11184501 w 12193149"/>
              <a:gd name="connsiteY28" fmla="*/ 1292525 h 2344739"/>
              <a:gd name="connsiteX29" fmla="*/ 11166854 w 12193149"/>
              <a:gd name="connsiteY29" fmla="*/ 1306612 h 2344739"/>
              <a:gd name="connsiteX30" fmla="*/ 11157311 w 12193149"/>
              <a:gd name="connsiteY30" fmla="*/ 1312414 h 2344739"/>
              <a:gd name="connsiteX31" fmla="*/ 11155496 w 12193149"/>
              <a:gd name="connsiteY31" fmla="*/ 1317097 h 2344739"/>
              <a:gd name="connsiteX32" fmla="*/ 11140961 w 12193149"/>
              <a:gd name="connsiteY32" fmla="*/ 1324115 h 2344739"/>
              <a:gd name="connsiteX33" fmla="*/ 11138961 w 12193149"/>
              <a:gd name="connsiteY33" fmla="*/ 1323772 h 2344739"/>
              <a:gd name="connsiteX34" fmla="*/ 11128208 w 12193149"/>
              <a:gd name="connsiteY34" fmla="*/ 1333832 h 2344739"/>
              <a:gd name="connsiteX35" fmla="*/ 11120691 w 12193149"/>
              <a:gd name="connsiteY35" fmla="*/ 1347424 h 2344739"/>
              <a:gd name="connsiteX36" fmla="*/ 10894683 w 12193149"/>
              <a:gd name="connsiteY36" fmla="*/ 1473399 h 2344739"/>
              <a:gd name="connsiteX37" fmla="*/ 10773300 w 12193149"/>
              <a:gd name="connsiteY37" fmla="*/ 1523191 h 2344739"/>
              <a:gd name="connsiteX38" fmla="*/ 10627668 w 12193149"/>
              <a:gd name="connsiteY38" fmla="*/ 1559229 h 2344739"/>
              <a:gd name="connsiteX39" fmla="*/ 10581895 w 12193149"/>
              <a:gd name="connsiteY39" fmla="*/ 1568689 h 2344739"/>
              <a:gd name="connsiteX40" fmla="*/ 10547790 w 12193149"/>
              <a:gd name="connsiteY40" fmla="*/ 1598423 h 2344739"/>
              <a:gd name="connsiteX41" fmla="*/ 10529643 w 12193149"/>
              <a:gd name="connsiteY41" fmla="*/ 1596907 h 2344739"/>
              <a:gd name="connsiteX42" fmla="*/ 10526446 w 12193149"/>
              <a:gd name="connsiteY42" fmla="*/ 1596411 h 2344739"/>
              <a:gd name="connsiteX43" fmla="*/ 10515129 w 12193149"/>
              <a:gd name="connsiteY43" fmla="*/ 1599537 h 2344739"/>
              <a:gd name="connsiteX44" fmla="*/ 10491735 w 12193149"/>
              <a:gd name="connsiteY44" fmla="*/ 1594156 h 2344739"/>
              <a:gd name="connsiteX45" fmla="*/ 10471418 w 12193149"/>
              <a:gd name="connsiteY45" fmla="*/ 1601693 h 2344739"/>
              <a:gd name="connsiteX46" fmla="*/ 10377042 w 12193149"/>
              <a:gd name="connsiteY46" fmla="*/ 1644598 h 2344739"/>
              <a:gd name="connsiteX47" fmla="*/ 10319338 w 12193149"/>
              <a:gd name="connsiteY47" fmla="*/ 1666221 h 2344739"/>
              <a:gd name="connsiteX48" fmla="*/ 10295467 w 12193149"/>
              <a:gd name="connsiteY48" fmla="*/ 1668079 h 2344739"/>
              <a:gd name="connsiteX49" fmla="*/ 10263443 w 12193149"/>
              <a:gd name="connsiteY49" fmla="*/ 1674948 h 2344739"/>
              <a:gd name="connsiteX50" fmla="*/ 10205418 w 12193149"/>
              <a:gd name="connsiteY50" fmla="*/ 1682149 h 2344739"/>
              <a:gd name="connsiteX51" fmla="*/ 10177759 w 12193149"/>
              <a:gd name="connsiteY51" fmla="*/ 1692943 h 2344739"/>
              <a:gd name="connsiteX52" fmla="*/ 10165070 w 12193149"/>
              <a:gd name="connsiteY52" fmla="*/ 1693739 h 2344739"/>
              <a:gd name="connsiteX53" fmla="*/ 10156308 w 12193149"/>
              <a:gd name="connsiteY53" fmla="*/ 1707487 h 2344739"/>
              <a:gd name="connsiteX54" fmla="*/ 10118267 w 12193149"/>
              <a:gd name="connsiteY54" fmla="*/ 1731142 h 2344739"/>
              <a:gd name="connsiteX55" fmla="*/ 10083317 w 12193149"/>
              <a:gd name="connsiteY55" fmla="*/ 1743296 h 2344739"/>
              <a:gd name="connsiteX56" fmla="*/ 10040388 w 12193149"/>
              <a:gd name="connsiteY56" fmla="*/ 1741632 h 2344739"/>
              <a:gd name="connsiteX57" fmla="*/ 9961167 w 12193149"/>
              <a:gd name="connsiteY57" fmla="*/ 1757147 h 2344739"/>
              <a:gd name="connsiteX58" fmla="*/ 9848940 w 12193149"/>
              <a:gd name="connsiteY58" fmla="*/ 1763915 h 2344739"/>
              <a:gd name="connsiteX59" fmla="*/ 9729457 w 12193149"/>
              <a:gd name="connsiteY59" fmla="*/ 1784122 h 2344739"/>
              <a:gd name="connsiteX60" fmla="*/ 9613704 w 12193149"/>
              <a:gd name="connsiteY60" fmla="*/ 1812371 h 2344739"/>
              <a:gd name="connsiteX61" fmla="*/ 9338590 w 12193149"/>
              <a:gd name="connsiteY61" fmla="*/ 1869293 h 2344739"/>
              <a:gd name="connsiteX62" fmla="*/ 9232518 w 12193149"/>
              <a:gd name="connsiteY62" fmla="*/ 1893149 h 2344739"/>
              <a:gd name="connsiteX63" fmla="*/ 9156690 w 12193149"/>
              <a:gd name="connsiteY63" fmla="*/ 1903228 h 2344739"/>
              <a:gd name="connsiteX64" fmla="*/ 9054601 w 12193149"/>
              <a:gd name="connsiteY64" fmla="*/ 1910755 h 2344739"/>
              <a:gd name="connsiteX65" fmla="*/ 9006634 w 12193149"/>
              <a:gd name="connsiteY65" fmla="*/ 1914040 h 2344739"/>
              <a:gd name="connsiteX66" fmla="*/ 9006349 w 12193149"/>
              <a:gd name="connsiteY66" fmla="*/ 1913800 h 2344739"/>
              <a:gd name="connsiteX67" fmla="*/ 8997380 w 12193149"/>
              <a:gd name="connsiteY67" fmla="*/ 1915011 h 2344739"/>
              <a:gd name="connsiteX68" fmla="*/ 8991542 w 12193149"/>
              <a:gd name="connsiteY68" fmla="*/ 1917072 h 2344739"/>
              <a:gd name="connsiteX69" fmla="*/ 8975485 w 12193149"/>
              <a:gd name="connsiteY69" fmla="*/ 1920298 h 2344739"/>
              <a:gd name="connsiteX70" fmla="*/ 8969159 w 12193149"/>
              <a:gd name="connsiteY70" fmla="*/ 1919598 h 2344739"/>
              <a:gd name="connsiteX71" fmla="*/ 8964196 w 12193149"/>
              <a:gd name="connsiteY71" fmla="*/ 1917373 h 2344739"/>
              <a:gd name="connsiteX72" fmla="*/ 8930136 w 12193149"/>
              <a:gd name="connsiteY72" fmla="*/ 1914185 h 2344739"/>
              <a:gd name="connsiteX73" fmla="*/ 8753592 w 12193149"/>
              <a:gd name="connsiteY73" fmla="*/ 1933417 h 2344739"/>
              <a:gd name="connsiteX74" fmla="*/ 8708995 w 12193149"/>
              <a:gd name="connsiteY74" fmla="*/ 1935518 h 2344739"/>
              <a:gd name="connsiteX75" fmla="*/ 8597219 w 12193149"/>
              <a:gd name="connsiteY75" fmla="*/ 1944090 h 2344739"/>
              <a:gd name="connsiteX76" fmla="*/ 8526378 w 12193149"/>
              <a:gd name="connsiteY76" fmla="*/ 1929248 h 2344739"/>
              <a:gd name="connsiteX77" fmla="*/ 8512131 w 12193149"/>
              <a:gd name="connsiteY77" fmla="*/ 1935163 h 2344739"/>
              <a:gd name="connsiteX78" fmla="*/ 8507315 w 12193149"/>
              <a:gd name="connsiteY78" fmla="*/ 1938164 h 2344739"/>
              <a:gd name="connsiteX79" fmla="*/ 8499116 w 12193149"/>
              <a:gd name="connsiteY79" fmla="*/ 1940902 h 2344739"/>
              <a:gd name="connsiteX80" fmla="*/ 8498742 w 12193149"/>
              <a:gd name="connsiteY80" fmla="*/ 1940723 h 2344739"/>
              <a:gd name="connsiteX81" fmla="*/ 8491397 w 12193149"/>
              <a:gd name="connsiteY81" fmla="*/ 1943773 h 2344739"/>
              <a:gd name="connsiteX82" fmla="*/ 8368330 w 12193149"/>
              <a:gd name="connsiteY82" fmla="*/ 1957815 h 2344739"/>
              <a:gd name="connsiteX83" fmla="*/ 8354947 w 12193149"/>
              <a:gd name="connsiteY83" fmla="*/ 1958009 h 2344739"/>
              <a:gd name="connsiteX84" fmla="*/ 8321252 w 12193149"/>
              <a:gd name="connsiteY84" fmla="*/ 1974587 h 2344739"/>
              <a:gd name="connsiteX85" fmla="*/ 8315581 w 12193149"/>
              <a:gd name="connsiteY85" fmla="*/ 1974913 h 2344739"/>
              <a:gd name="connsiteX86" fmla="*/ 8296322 w 12193149"/>
              <a:gd name="connsiteY86" fmla="*/ 1988808 h 2344739"/>
              <a:gd name="connsiteX87" fmla="*/ 8285424 w 12193149"/>
              <a:gd name="connsiteY87" fmla="*/ 1994631 h 2344739"/>
              <a:gd name="connsiteX88" fmla="*/ 8284298 w 12193149"/>
              <a:gd name="connsiteY88" fmla="*/ 1999074 h 2344739"/>
              <a:gd name="connsiteX89" fmla="*/ 8267224 w 12193149"/>
              <a:gd name="connsiteY89" fmla="*/ 2006249 h 2344739"/>
              <a:gd name="connsiteX90" fmla="*/ 8264525 w 12193149"/>
              <a:gd name="connsiteY90" fmla="*/ 2006019 h 2344739"/>
              <a:gd name="connsiteX91" fmla="*/ 8253181 w 12193149"/>
              <a:gd name="connsiteY91" fmla="*/ 2015862 h 2344739"/>
              <a:gd name="connsiteX92" fmla="*/ 8246982 w 12193149"/>
              <a:gd name="connsiteY92" fmla="*/ 2028854 h 2344739"/>
              <a:gd name="connsiteX93" fmla="*/ 8091420 w 12193149"/>
              <a:gd name="connsiteY93" fmla="*/ 2075015 h 2344739"/>
              <a:gd name="connsiteX94" fmla="*/ 7906555 w 12193149"/>
              <a:gd name="connsiteY94" fmla="*/ 2116988 h 2344739"/>
              <a:gd name="connsiteX95" fmla="*/ 7719893 w 12193149"/>
              <a:gd name="connsiteY95" fmla="*/ 2142703 h 2344739"/>
              <a:gd name="connsiteX96" fmla="*/ 7615495 w 12193149"/>
              <a:gd name="connsiteY96" fmla="*/ 2139232 h 2344739"/>
              <a:gd name="connsiteX97" fmla="*/ 7528691 w 12193149"/>
              <a:gd name="connsiteY97" fmla="*/ 2145060 h 2344739"/>
              <a:gd name="connsiteX98" fmla="*/ 7520719 w 12193149"/>
              <a:gd name="connsiteY98" fmla="*/ 2147613 h 2344739"/>
              <a:gd name="connsiteX99" fmla="*/ 7508559 w 12193149"/>
              <a:gd name="connsiteY99" fmla="*/ 2148948 h 2344739"/>
              <a:gd name="connsiteX100" fmla="*/ 7508188 w 12193149"/>
              <a:gd name="connsiteY100" fmla="*/ 2148621 h 2344739"/>
              <a:gd name="connsiteX101" fmla="*/ 7496943 w 12193149"/>
              <a:gd name="connsiteY101" fmla="*/ 2150573 h 2344739"/>
              <a:gd name="connsiteX102" fmla="*/ 7219707 w 12193149"/>
              <a:gd name="connsiteY102" fmla="*/ 2156680 h 2344739"/>
              <a:gd name="connsiteX103" fmla="*/ 7202249 w 12193149"/>
              <a:gd name="connsiteY103" fmla="*/ 2161230 h 2344739"/>
              <a:gd name="connsiteX104" fmla="*/ 7198152 w 12193149"/>
              <a:gd name="connsiteY104" fmla="*/ 2166588 h 2344739"/>
              <a:gd name="connsiteX105" fmla="*/ 7171956 w 12193149"/>
              <a:gd name="connsiteY105" fmla="*/ 2171236 h 2344739"/>
              <a:gd name="connsiteX106" fmla="*/ 7098136 w 12193149"/>
              <a:gd name="connsiteY106" fmla="*/ 2183464 h 2344739"/>
              <a:gd name="connsiteX107" fmla="*/ 7019644 w 12193149"/>
              <a:gd name="connsiteY107" fmla="*/ 2183090 h 2344739"/>
              <a:gd name="connsiteX108" fmla="*/ 6905294 w 12193149"/>
              <a:gd name="connsiteY108" fmla="*/ 2212596 h 2344739"/>
              <a:gd name="connsiteX109" fmla="*/ 6709370 w 12193149"/>
              <a:gd name="connsiteY109" fmla="*/ 2240551 h 2344739"/>
              <a:gd name="connsiteX110" fmla="*/ 6550602 w 12193149"/>
              <a:gd name="connsiteY110" fmla="*/ 2269327 h 2344739"/>
              <a:gd name="connsiteX111" fmla="*/ 6318708 w 12193149"/>
              <a:gd name="connsiteY111" fmla="*/ 2316127 h 2344739"/>
              <a:gd name="connsiteX112" fmla="*/ 6169822 w 12193149"/>
              <a:gd name="connsiteY112" fmla="*/ 2318214 h 2344739"/>
              <a:gd name="connsiteX113" fmla="*/ 6074996 w 12193149"/>
              <a:gd name="connsiteY113" fmla="*/ 2338676 h 2344739"/>
              <a:gd name="connsiteX114" fmla="*/ 6069677 w 12193149"/>
              <a:gd name="connsiteY114" fmla="*/ 2337139 h 2344739"/>
              <a:gd name="connsiteX115" fmla="*/ 6049786 w 12193149"/>
              <a:gd name="connsiteY115" fmla="*/ 2337822 h 2344739"/>
              <a:gd name="connsiteX116" fmla="*/ 6042433 w 12193149"/>
              <a:gd name="connsiteY116" fmla="*/ 2329473 h 2344739"/>
              <a:gd name="connsiteX117" fmla="*/ 6011238 w 12193149"/>
              <a:gd name="connsiteY117" fmla="*/ 2324380 h 2344739"/>
              <a:gd name="connsiteX118" fmla="*/ 5958523 w 12193149"/>
              <a:gd name="connsiteY118" fmla="*/ 2328024 h 2344739"/>
              <a:gd name="connsiteX119" fmla="*/ 5760067 w 12193149"/>
              <a:gd name="connsiteY119" fmla="*/ 2343716 h 2344739"/>
              <a:gd name="connsiteX120" fmla="*/ 5628108 w 12193149"/>
              <a:gd name="connsiteY120" fmla="*/ 2344739 h 2344739"/>
              <a:gd name="connsiteX121" fmla="*/ 5472054 w 12193149"/>
              <a:gd name="connsiteY121" fmla="*/ 2330719 h 2344739"/>
              <a:gd name="connsiteX122" fmla="*/ 5433909 w 12193149"/>
              <a:gd name="connsiteY122" fmla="*/ 2319466 h 2344739"/>
              <a:gd name="connsiteX123" fmla="*/ 5382817 w 12193149"/>
              <a:gd name="connsiteY123" fmla="*/ 2301764 h 2344739"/>
              <a:gd name="connsiteX124" fmla="*/ 5262912 w 12193149"/>
              <a:gd name="connsiteY124" fmla="*/ 2281347 h 2344739"/>
              <a:gd name="connsiteX125" fmla="*/ 5224109 w 12193149"/>
              <a:gd name="connsiteY125" fmla="*/ 2270223 h 2344739"/>
              <a:gd name="connsiteX126" fmla="*/ 5175808 w 12193149"/>
              <a:gd name="connsiteY126" fmla="*/ 2267233 h 2344739"/>
              <a:gd name="connsiteX127" fmla="*/ 5157702 w 12193149"/>
              <a:gd name="connsiteY127" fmla="*/ 2260010 h 2344739"/>
              <a:gd name="connsiteX128" fmla="*/ 5143747 w 12193149"/>
              <a:gd name="connsiteY128" fmla="*/ 2256610 h 2344739"/>
              <a:gd name="connsiteX129" fmla="*/ 5140744 w 12193149"/>
              <a:gd name="connsiteY129" fmla="*/ 2254509 h 2344739"/>
              <a:gd name="connsiteX130" fmla="*/ 5122807 w 12193149"/>
              <a:gd name="connsiteY130" fmla="*/ 2243656 h 2344739"/>
              <a:gd name="connsiteX131" fmla="*/ 5066938 w 12193149"/>
              <a:gd name="connsiteY131" fmla="*/ 2250227 h 2344739"/>
              <a:gd name="connsiteX132" fmla="*/ 5012662 w 12193149"/>
              <a:gd name="connsiteY132" fmla="*/ 2233846 h 2344739"/>
              <a:gd name="connsiteX133" fmla="*/ 4841589 w 12193149"/>
              <a:gd name="connsiteY133" fmla="*/ 2209829 h 2344739"/>
              <a:gd name="connsiteX134" fmla="*/ 4763595 w 12193149"/>
              <a:gd name="connsiteY134" fmla="*/ 2182061 h 2344739"/>
              <a:gd name="connsiteX135" fmla="*/ 4724334 w 12193149"/>
              <a:gd name="connsiteY135" fmla="*/ 2173047 h 2344739"/>
              <a:gd name="connsiteX136" fmla="*/ 4722324 w 12193149"/>
              <a:gd name="connsiteY136" fmla="*/ 2172298 h 2344739"/>
              <a:gd name="connsiteX137" fmla="*/ 4723259 w 12193149"/>
              <a:gd name="connsiteY137" fmla="*/ 2172087 h 2344739"/>
              <a:gd name="connsiteX138" fmla="*/ 4718350 w 12193149"/>
              <a:gd name="connsiteY138" fmla="*/ 2170817 h 2344739"/>
              <a:gd name="connsiteX139" fmla="*/ 4722324 w 12193149"/>
              <a:gd name="connsiteY139" fmla="*/ 2172298 h 2344739"/>
              <a:gd name="connsiteX140" fmla="*/ 4716674 w 12193149"/>
              <a:gd name="connsiteY140" fmla="*/ 2173573 h 2344739"/>
              <a:gd name="connsiteX141" fmla="*/ 4516962 w 12193149"/>
              <a:gd name="connsiteY141" fmla="*/ 2163671 h 2344739"/>
              <a:gd name="connsiteX142" fmla="*/ 4429691 w 12193149"/>
              <a:gd name="connsiteY142" fmla="*/ 2153020 h 2344739"/>
              <a:gd name="connsiteX143" fmla="*/ 4364023 w 12193149"/>
              <a:gd name="connsiteY143" fmla="*/ 2151674 h 2344739"/>
              <a:gd name="connsiteX144" fmla="*/ 4318114 w 12193149"/>
              <a:gd name="connsiteY144" fmla="*/ 2158289 h 2344739"/>
              <a:gd name="connsiteX145" fmla="*/ 4316258 w 12193149"/>
              <a:gd name="connsiteY145" fmla="*/ 2156948 h 2344739"/>
              <a:gd name="connsiteX146" fmla="*/ 4296292 w 12193149"/>
              <a:gd name="connsiteY146" fmla="*/ 2155069 h 2344739"/>
              <a:gd name="connsiteX147" fmla="*/ 4291212 w 12193149"/>
              <a:gd name="connsiteY147" fmla="*/ 2157986 h 2344739"/>
              <a:gd name="connsiteX148" fmla="*/ 4277290 w 12193149"/>
              <a:gd name="connsiteY148" fmla="*/ 2157740 h 2344739"/>
              <a:gd name="connsiteX149" fmla="*/ 4249265 w 12193149"/>
              <a:gd name="connsiteY149" fmla="*/ 2160064 h 2344739"/>
              <a:gd name="connsiteX150" fmla="*/ 4203199 w 12193149"/>
              <a:gd name="connsiteY150" fmla="*/ 2157269 h 2344739"/>
              <a:gd name="connsiteX151" fmla="*/ 4202893 w 12193149"/>
              <a:gd name="connsiteY151" fmla="*/ 2156010 h 2344739"/>
              <a:gd name="connsiteX152" fmla="*/ 4192396 w 12193149"/>
              <a:gd name="connsiteY152" fmla="*/ 2150376 h 2344739"/>
              <a:gd name="connsiteX153" fmla="*/ 4143893 w 12193149"/>
              <a:gd name="connsiteY153" fmla="*/ 2134511 h 2344739"/>
              <a:gd name="connsiteX154" fmla="*/ 4084245 w 12193149"/>
              <a:gd name="connsiteY154" fmla="*/ 2107978 h 2344739"/>
              <a:gd name="connsiteX155" fmla="*/ 4075694 w 12193149"/>
              <a:gd name="connsiteY155" fmla="*/ 2107143 h 2344739"/>
              <a:gd name="connsiteX156" fmla="*/ 4075575 w 12193149"/>
              <a:gd name="connsiteY156" fmla="*/ 2106844 h 2344739"/>
              <a:gd name="connsiteX157" fmla="*/ 4066658 w 12193149"/>
              <a:gd name="connsiteY157" fmla="*/ 2105400 h 2344739"/>
              <a:gd name="connsiteX158" fmla="*/ 4060102 w 12193149"/>
              <a:gd name="connsiteY158" fmla="*/ 2105618 h 2344739"/>
              <a:gd name="connsiteX159" fmla="*/ 4043512 w 12193149"/>
              <a:gd name="connsiteY159" fmla="*/ 2103997 h 2344739"/>
              <a:gd name="connsiteX160" fmla="*/ 4038145 w 12193149"/>
              <a:gd name="connsiteY160" fmla="*/ 2101563 h 2344739"/>
              <a:gd name="connsiteX161" fmla="*/ 4036511 w 12193149"/>
              <a:gd name="connsiteY161" fmla="*/ 2097896 h 2344739"/>
              <a:gd name="connsiteX162" fmla="*/ 4034926 w 12193149"/>
              <a:gd name="connsiteY162" fmla="*/ 2098131 h 2344739"/>
              <a:gd name="connsiteX163" fmla="*/ 4005686 w 12193149"/>
              <a:gd name="connsiteY163" fmla="*/ 2085563 h 2344739"/>
              <a:gd name="connsiteX164" fmla="*/ 3937994 w 12193149"/>
              <a:gd name="connsiteY164" fmla="*/ 2068106 h 2344739"/>
              <a:gd name="connsiteX165" fmla="*/ 3898423 w 12193149"/>
              <a:gd name="connsiteY165" fmla="*/ 2062451 h 2344739"/>
              <a:gd name="connsiteX166" fmla="*/ 3790908 w 12193149"/>
              <a:gd name="connsiteY166" fmla="*/ 2042213 h 2344739"/>
              <a:gd name="connsiteX167" fmla="*/ 3683661 w 12193149"/>
              <a:gd name="connsiteY167" fmla="*/ 2018290 h 2344739"/>
              <a:gd name="connsiteX168" fmla="*/ 3611183 w 12193149"/>
              <a:gd name="connsiteY168" fmla="*/ 1986019 h 2344739"/>
              <a:gd name="connsiteX169" fmla="*/ 3605003 w 12193149"/>
              <a:gd name="connsiteY169" fmla="*/ 1987381 h 2344739"/>
              <a:gd name="connsiteX170" fmla="*/ 3595884 w 12193149"/>
              <a:gd name="connsiteY170" fmla="*/ 1987545 h 2344739"/>
              <a:gd name="connsiteX171" fmla="*/ 3595649 w 12193149"/>
              <a:gd name="connsiteY171" fmla="*/ 1987276 h 2344739"/>
              <a:gd name="connsiteX172" fmla="*/ 3587126 w 12193149"/>
              <a:gd name="connsiteY172" fmla="*/ 1987966 h 2344739"/>
              <a:gd name="connsiteX173" fmla="*/ 3537283 w 12193149"/>
              <a:gd name="connsiteY173" fmla="*/ 1978267 h 2344739"/>
              <a:gd name="connsiteX174" fmla="*/ 3474371 w 12193149"/>
              <a:gd name="connsiteY174" fmla="*/ 1974606 h 2344739"/>
              <a:gd name="connsiteX175" fmla="*/ 3401876 w 12193149"/>
              <a:gd name="connsiteY175" fmla="*/ 1962558 h 2344739"/>
              <a:gd name="connsiteX176" fmla="*/ 3365036 w 12193149"/>
              <a:gd name="connsiteY176" fmla="*/ 1979510 h 2344739"/>
              <a:gd name="connsiteX177" fmla="*/ 3345174 w 12193149"/>
              <a:gd name="connsiteY177" fmla="*/ 1981192 h 2344739"/>
              <a:gd name="connsiteX178" fmla="*/ 3342846 w 12193149"/>
              <a:gd name="connsiteY178" fmla="*/ 1980217 h 2344739"/>
              <a:gd name="connsiteX179" fmla="*/ 3263504 w 12193149"/>
              <a:gd name="connsiteY179" fmla="*/ 1986094 h 2344739"/>
              <a:gd name="connsiteX180" fmla="*/ 3143704 w 12193149"/>
              <a:gd name="connsiteY180" fmla="*/ 1993869 h 2344739"/>
              <a:gd name="connsiteX181" fmla="*/ 3031439 w 12193149"/>
              <a:gd name="connsiteY181" fmla="*/ 1996512 h 2344739"/>
              <a:gd name="connsiteX182" fmla="*/ 2782717 w 12193149"/>
              <a:gd name="connsiteY182" fmla="*/ 2018333 h 2344739"/>
              <a:gd name="connsiteX183" fmla="*/ 2647675 w 12193149"/>
              <a:gd name="connsiteY183" fmla="*/ 2028869 h 2344739"/>
              <a:gd name="connsiteX184" fmla="*/ 2569176 w 12193149"/>
              <a:gd name="connsiteY184" fmla="*/ 2002628 h 2344739"/>
              <a:gd name="connsiteX185" fmla="*/ 2444403 w 12193149"/>
              <a:gd name="connsiteY185" fmla="*/ 2016529 h 2344739"/>
              <a:gd name="connsiteX186" fmla="*/ 2316260 w 12193149"/>
              <a:gd name="connsiteY186" fmla="*/ 2024996 h 2344739"/>
              <a:gd name="connsiteX187" fmla="*/ 2209726 w 12193149"/>
              <a:gd name="connsiteY187" fmla="*/ 2019763 h 2344739"/>
              <a:gd name="connsiteX188" fmla="*/ 2095813 w 12193149"/>
              <a:gd name="connsiteY188" fmla="*/ 2003052 h 2344739"/>
              <a:gd name="connsiteX189" fmla="*/ 1998504 w 12193149"/>
              <a:gd name="connsiteY189" fmla="*/ 1995032 h 2344739"/>
              <a:gd name="connsiteX190" fmla="*/ 1929320 w 12193149"/>
              <a:gd name="connsiteY190" fmla="*/ 2016977 h 2344739"/>
              <a:gd name="connsiteX191" fmla="*/ 1922798 w 12193149"/>
              <a:gd name="connsiteY191" fmla="*/ 2012146 h 2344739"/>
              <a:gd name="connsiteX192" fmla="*/ 1874228 w 12193149"/>
              <a:gd name="connsiteY192" fmla="*/ 2013741 h 2344739"/>
              <a:gd name="connsiteX193" fmla="*/ 1787803 w 12193149"/>
              <a:gd name="connsiteY193" fmla="*/ 2041363 h 2344739"/>
              <a:gd name="connsiteX194" fmla="*/ 1739352 w 12193149"/>
              <a:gd name="connsiteY194" fmla="*/ 2036312 h 2344739"/>
              <a:gd name="connsiteX195" fmla="*/ 1676219 w 12193149"/>
              <a:gd name="connsiteY195" fmla="*/ 2019963 h 2344739"/>
              <a:gd name="connsiteX196" fmla="*/ 1609817 w 12193149"/>
              <a:gd name="connsiteY196" fmla="*/ 2013066 h 2344739"/>
              <a:gd name="connsiteX197" fmla="*/ 1497258 w 12193149"/>
              <a:gd name="connsiteY197" fmla="*/ 1987476 h 2344739"/>
              <a:gd name="connsiteX198" fmla="*/ 1151127 w 12193149"/>
              <a:gd name="connsiteY198" fmla="*/ 1938041 h 2344739"/>
              <a:gd name="connsiteX199" fmla="*/ 859417 w 12193149"/>
              <a:gd name="connsiteY199" fmla="*/ 1928608 h 2344739"/>
              <a:gd name="connsiteX200" fmla="*/ 838688 w 12193149"/>
              <a:gd name="connsiteY200" fmla="*/ 1929821 h 2344739"/>
              <a:gd name="connsiteX201" fmla="*/ 817957 w 12193149"/>
              <a:gd name="connsiteY201" fmla="*/ 1927857 h 2344739"/>
              <a:gd name="connsiteX202" fmla="*/ 812654 w 12193149"/>
              <a:gd name="connsiteY202" fmla="*/ 1930751 h 2344739"/>
              <a:gd name="connsiteX203" fmla="*/ 721195 w 12193149"/>
              <a:gd name="connsiteY203" fmla="*/ 1929661 h 2344739"/>
              <a:gd name="connsiteX204" fmla="*/ 720890 w 12193149"/>
              <a:gd name="connsiteY204" fmla="*/ 1928399 h 2344739"/>
              <a:gd name="connsiteX205" fmla="*/ 710023 w 12193149"/>
              <a:gd name="connsiteY205" fmla="*/ 1922722 h 2344739"/>
              <a:gd name="connsiteX206" fmla="*/ 597940 w 12193149"/>
              <a:gd name="connsiteY206" fmla="*/ 1879864 h 2344739"/>
              <a:gd name="connsiteX207" fmla="*/ 579683 w 12193149"/>
              <a:gd name="connsiteY207" fmla="*/ 1877212 h 2344739"/>
              <a:gd name="connsiteX208" fmla="*/ 572865 w 12193149"/>
              <a:gd name="connsiteY208" fmla="*/ 1877401 h 2344739"/>
              <a:gd name="connsiteX209" fmla="*/ 446247 w 12193149"/>
              <a:gd name="connsiteY209" fmla="*/ 1839371 h 2344739"/>
              <a:gd name="connsiteX210" fmla="*/ 405163 w 12193149"/>
              <a:gd name="connsiteY210" fmla="*/ 1833548 h 2344739"/>
              <a:gd name="connsiteX211" fmla="*/ 293583 w 12193149"/>
              <a:gd name="connsiteY211" fmla="*/ 1812852 h 2344739"/>
              <a:gd name="connsiteX212" fmla="*/ 119529 w 12193149"/>
              <a:gd name="connsiteY212" fmla="*/ 1761047 h 2344739"/>
              <a:gd name="connsiteX213" fmla="*/ 16674 w 12193149"/>
              <a:gd name="connsiteY213" fmla="*/ 1758191 h 2344739"/>
              <a:gd name="connsiteX214" fmla="*/ 1150 w 12193149"/>
              <a:gd name="connsiteY214" fmla="*/ 1752722 h 2344739"/>
              <a:gd name="connsiteX215" fmla="*/ 1148 w 12193149"/>
              <a:gd name="connsiteY215" fmla="*/ 222213 h 2344739"/>
              <a:gd name="connsiteX216" fmla="*/ 1148 w 12193149"/>
              <a:gd name="connsiteY216" fmla="*/ 0 h 234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2193149" h="2344739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39B364-69D1-EA04-92CB-01E432BE5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505664" cy="1216024"/>
          </a:xfrm>
        </p:spPr>
        <p:txBody>
          <a:bodyPr>
            <a:normAutofit fontScale="90000"/>
          </a:bodyPr>
          <a:lstStyle/>
          <a:p>
            <a:r>
              <a:rPr lang="en-US" b="1" dirty="0">
                <a:ea typeface="Batang"/>
              </a:rPr>
              <a:t>CLASS Log:</a:t>
            </a:r>
            <a:r>
              <a:rPr lang="en-US" dirty="0">
                <a:ea typeface="Batang"/>
              </a:rPr>
              <a:t> What Useful phrases can you think of for your class and how would you use them  </a:t>
            </a:r>
            <a:endParaRPr lang="en-US" dirty="0"/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B5204985-3282-58DC-8FB2-C00923D34F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50925" y="2586251"/>
          <a:ext cx="10064998" cy="3662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931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ABA4B6D2-67B7-4DDF-9D67-252A664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, timeline&#10;&#10;Description automatically generated">
            <a:extLst>
              <a:ext uri="{FF2B5EF4-FFF2-40B4-BE49-F238E27FC236}">
                <a16:creationId xmlns:a16="http://schemas.microsoft.com/office/drawing/2014/main" id="{76204365-F052-F39C-B6BC-1EADD18E8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56419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nalogousFromRegularSeedRightStep">
      <a:dk1>
        <a:srgbClr val="000000"/>
      </a:dk1>
      <a:lt1>
        <a:srgbClr val="FFFFFF"/>
      </a:lt1>
      <a:dk2>
        <a:srgbClr val="203924"/>
      </a:dk2>
      <a:lt2>
        <a:srgbClr val="E2E5E8"/>
      </a:lt2>
      <a:accent1>
        <a:srgbClr val="C3844D"/>
      </a:accent1>
      <a:accent2>
        <a:srgbClr val="B1A33B"/>
      </a:accent2>
      <a:accent3>
        <a:srgbClr val="8DAC43"/>
      </a:accent3>
      <a:accent4>
        <a:srgbClr val="5DB13B"/>
      </a:accent4>
      <a:accent5>
        <a:srgbClr val="48B757"/>
      </a:accent5>
      <a:accent6>
        <a:srgbClr val="3BB17C"/>
      </a:accent6>
      <a:hlink>
        <a:srgbClr val="3F83BF"/>
      </a:hlink>
      <a:folHlink>
        <a:srgbClr val="7F7F7F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ppt/theme/theme2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1BF2B9194689488758B9F6BFA7F8C8" ma:contentTypeVersion="17" ma:contentTypeDescription="Create a new document." ma:contentTypeScope="" ma:versionID="99309333aaccadef318a411d35065fbb">
  <xsd:schema xmlns:xsd="http://www.w3.org/2001/XMLSchema" xmlns:xs="http://www.w3.org/2001/XMLSchema" xmlns:p="http://schemas.microsoft.com/office/2006/metadata/properties" xmlns:ns2="17bbf363-39c5-4335-9740-755d0c3d87e4" xmlns:ns3="a5e08b9c-eb20-4d1a-abd3-9a315e33156d" targetNamespace="http://schemas.microsoft.com/office/2006/metadata/properties" ma:root="true" ma:fieldsID="189fbabf227dcd4924493214e4889ec4" ns2:_="" ns3:_="">
    <xsd:import namespace="17bbf363-39c5-4335-9740-755d0c3d87e4"/>
    <xsd:import namespace="a5e08b9c-eb20-4d1a-abd3-9a315e33156d"/>
    <xsd:element name="properties">
      <xsd:complexType>
        <xsd:sequence>
          <xsd:element name="documentManagement">
            <xsd:complexType>
              <xsd:all>
                <xsd:element ref="ns2:date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bbf363-39c5-4335-9740-755d0c3d87e4" elementFormDefault="qualified">
    <xsd:import namespace="http://schemas.microsoft.com/office/2006/documentManagement/types"/>
    <xsd:import namespace="http://schemas.microsoft.com/office/infopath/2007/PartnerControls"/>
    <xsd:element name="date" ma:index="1" nillable="true" ma:displayName="date" ma:format="DateTime" ma:internalName="dat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hidden="true" ma:internalName="MediaServiceKeyPoints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hidden="true" ma:internalName="MediaServiceAutoTags" ma:readOnly="true">
      <xsd:simpleType>
        <xsd:restriction base="dms:Text"/>
      </xsd:simpleType>
    </xsd:element>
    <xsd:element name="MediaServiceOCR" ma:index="14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hidden="true" ma:internalName="MediaLengthInSeconds" ma:readOnly="true">
      <xsd:simpleType>
        <xsd:restriction base="dms:Unknown"/>
      </xsd:simpleType>
    </xsd:element>
    <xsd:element name="_Flow_SignoffStatus" ma:index="22" nillable="true" ma:displayName="Sign-off status" ma:internalName="Sign_x002d_off_x0020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e08b9c-eb20-4d1a-abd3-9a315e331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17bbf363-39c5-4335-9740-755d0c3d87e4" xsi:nil="true"/>
    <date xmlns="17bbf363-39c5-4335-9740-755d0c3d87e4" xsi:nil="true"/>
  </documentManagement>
</p:properties>
</file>

<file path=customXml/itemProps1.xml><?xml version="1.0" encoding="utf-8"?>
<ds:datastoreItem xmlns:ds="http://schemas.openxmlformats.org/officeDocument/2006/customXml" ds:itemID="{5DB07D06-BD83-45D6-827E-1E01719B6FCE}"/>
</file>

<file path=customXml/itemProps2.xml><?xml version="1.0" encoding="utf-8"?>
<ds:datastoreItem xmlns:ds="http://schemas.openxmlformats.org/officeDocument/2006/customXml" ds:itemID="{9A40048E-55AE-4927-A9E9-9F6973F70D72}"/>
</file>

<file path=customXml/itemProps3.xml><?xml version="1.0" encoding="utf-8"?>
<ds:datastoreItem xmlns:ds="http://schemas.openxmlformats.org/officeDocument/2006/customXml" ds:itemID="{A80D18B4-5FFD-4A74-8CBE-3A03414B7EF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ArchiveVTI</vt:lpstr>
      <vt:lpstr>BohemianVTI</vt:lpstr>
      <vt:lpstr>Assembly with Mrs Reid</vt:lpstr>
      <vt:lpstr>What do all these characters have in common? </vt:lpstr>
      <vt:lpstr>PowerPoint Presentation</vt:lpstr>
      <vt:lpstr>All the characters in slide 2 have overcome various obstacles that could have stopped them achieving their potential.   They did this by being resilient. </vt:lpstr>
      <vt:lpstr>So, what does Resilience mean? </vt:lpstr>
      <vt:lpstr>Where do you sit on the stairs? </vt:lpstr>
      <vt:lpstr>I wondered, as a school, how resilient do we think we are? We could do a quiz to find out – shall we?  QUIZ: HOW RESILIENT ARE YOU? - CBBC - BBC </vt:lpstr>
      <vt:lpstr>Useful phrases and how to use them  </vt:lpstr>
      <vt:lpstr>Useful phrases and how to use them  </vt:lpstr>
      <vt:lpstr>Useful phrases and how to use them  </vt:lpstr>
      <vt:lpstr>CLASS Log: What Useful phrases can you think of for your class and how would you use them 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120</cp:revision>
  <dcterms:created xsi:type="dcterms:W3CDTF">2022-04-22T17:02:32Z</dcterms:created>
  <dcterms:modified xsi:type="dcterms:W3CDTF">2022-04-22T17:31:32Z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0x010100461BF2B9194689488758B9F6BFA7F8C8</vt:lpwstr>
  </property>
</Properties>
</file>